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8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8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8" r:id="rId3"/>
  </p:sldMasterIdLst>
  <p:notesMasterIdLst>
    <p:notesMasterId r:id="rId6"/>
  </p:notesMasterIdLst>
  <p:sldIdLst>
    <p:sldId id="365" r:id="rId4"/>
    <p:sldId id="356" r:id="rId5"/>
    <p:sldId id="509" r:id="rId7"/>
    <p:sldId id="505" r:id="rId8"/>
    <p:sldId id="265" r:id="rId9"/>
    <p:sldId id="258" r:id="rId10"/>
    <p:sldId id="511" r:id="rId11"/>
    <p:sldId id="510" r:id="rId12"/>
    <p:sldId id="445" r:id="rId13"/>
    <p:sldId id="524" r:id="rId14"/>
    <p:sldId id="522" r:id="rId15"/>
    <p:sldId id="528" r:id="rId16"/>
    <p:sldId id="363" r:id="rId17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4222" userDrawn="1">
          <p15:clr>
            <a:srgbClr val="A4A3A4"/>
          </p15:clr>
        </p15:guide>
        <p15:guide id="3" pos="443" userDrawn="1">
          <p15:clr>
            <a:srgbClr val="A4A3A4"/>
          </p15:clr>
        </p15:guide>
        <p15:guide id="4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81C0"/>
    <a:srgbClr val="244C89"/>
    <a:srgbClr val="FF9900"/>
    <a:srgbClr val="33CC33"/>
    <a:srgbClr val="313D51"/>
    <a:srgbClr val="433D3C"/>
    <a:srgbClr val="C00000"/>
    <a:srgbClr val="F0F2F4"/>
    <a:srgbClr val="0B2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3" autoAdjust="0"/>
    <p:restoredTop sz="96314" autoAdjust="0"/>
  </p:normalViewPr>
  <p:slideViewPr>
    <p:cSldViewPr snapToGrid="0" showGuides="1">
      <p:cViewPr varScale="1">
        <p:scale>
          <a:sx n="106" d="100"/>
          <a:sy n="106" d="100"/>
        </p:scale>
        <p:origin x="720" y="114"/>
      </p:cViewPr>
      <p:guideLst>
        <p:guide orient="horz" pos="1434"/>
        <p:guide pos="4222"/>
        <p:guide pos="443"/>
        <p:guide pos="721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83.xml"/><Relationship Id="rId22" Type="http://schemas.openxmlformats.org/officeDocument/2006/relationships/customXml" Target="../customXml/item1.xml"/><Relationship Id="rId21" Type="http://schemas.openxmlformats.org/officeDocument/2006/relationships/customXmlProps" Target="../customXml/itemProps8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2E5B-1A0B-4F0A-9547-4FB8D13F2C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06898" y="75280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44C89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61588" y="85797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6" name="PA_文本框 1"/>
          <p:cNvSpPr txBox="1"/>
          <p:nvPr userDrawn="1">
            <p:custDataLst>
              <p:tags r:id="rId3"/>
            </p:custDataLst>
          </p:nvPr>
        </p:nvSpPr>
        <p:spPr>
          <a:xfrm>
            <a:off x="1508454" y="1130748"/>
            <a:ext cx="1982056" cy="31476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313D51"/>
                </a:solidFill>
                <a:cs typeface="+mn-ea"/>
                <a:sym typeface="+mn-lt"/>
              </a:rPr>
              <a:t>GRADUATION DEFENSE</a:t>
            </a:r>
            <a:endParaRPr lang="en-US" altLang="zh-CN" sz="1400" dirty="0">
              <a:solidFill>
                <a:srgbClr val="313D5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295636" y="6727281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tags" Target="../tags/tag60.xml"/><Relationship Id="rId7" Type="http://schemas.openxmlformats.org/officeDocument/2006/relationships/image" Target="../media/image21.jpeg"/><Relationship Id="rId6" Type="http://schemas.openxmlformats.org/officeDocument/2006/relationships/tags" Target="../tags/tag59.xml"/><Relationship Id="rId5" Type="http://schemas.openxmlformats.org/officeDocument/2006/relationships/image" Target="../media/image20.jpeg"/><Relationship Id="rId4" Type="http://schemas.openxmlformats.org/officeDocument/2006/relationships/tags" Target="../tags/tag58.xml"/><Relationship Id="rId3" Type="http://schemas.openxmlformats.org/officeDocument/2006/relationships/image" Target="../media/image19.png"/><Relationship Id="rId2" Type="http://schemas.openxmlformats.org/officeDocument/2006/relationships/tags" Target="../tags/tag57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4.svg"/><Relationship Id="rId10" Type="http://schemas.openxmlformats.org/officeDocument/2006/relationships/image" Target="../media/image23.png"/><Relationship Id="rId1" Type="http://schemas.openxmlformats.org/officeDocument/2006/relationships/tags" Target="../tags/tag5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9" Type="http://schemas.openxmlformats.org/officeDocument/2006/relationships/notesSlide" Target="../notesSlides/notesSlide8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81.xml"/><Relationship Id="rId26" Type="http://schemas.openxmlformats.org/officeDocument/2006/relationships/tags" Target="../tags/tag80.xml"/><Relationship Id="rId25" Type="http://schemas.openxmlformats.org/officeDocument/2006/relationships/tags" Target="../tags/tag79.xml"/><Relationship Id="rId24" Type="http://schemas.openxmlformats.org/officeDocument/2006/relationships/image" Target="../media/image30.svg"/><Relationship Id="rId23" Type="http://schemas.openxmlformats.org/officeDocument/2006/relationships/image" Target="../media/image29.png"/><Relationship Id="rId22" Type="http://schemas.openxmlformats.org/officeDocument/2006/relationships/tags" Target="../tags/tag78.xml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tags" Target="../tags/tag62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image" Target="../media/image28.svg"/><Relationship Id="rId16" Type="http://schemas.openxmlformats.org/officeDocument/2006/relationships/image" Target="../media/image27.png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image" Target="../media/image26.svg"/><Relationship Id="rId1" Type="http://schemas.openxmlformats.org/officeDocument/2006/relationships/tags" Target="../tags/tag6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1" Type="http://schemas.openxmlformats.org/officeDocument/2006/relationships/notesSlide" Target="../notesSlides/notesSlide1.xml"/><Relationship Id="rId30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image" Target="../media/image6.jpeg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5.jpe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8.jpeg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image" Target="../media/image7.jpeg"/><Relationship Id="rId1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40.xml"/><Relationship Id="rId2" Type="http://schemas.openxmlformats.org/officeDocument/2006/relationships/image" Target="../media/image9.png"/><Relationship Id="rId1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42.xml"/><Relationship Id="rId2" Type="http://schemas.openxmlformats.org/officeDocument/2006/relationships/image" Target="../media/image11.png"/><Relationship Id="rId1" Type="http://schemas.openxmlformats.org/officeDocument/2006/relationships/tags" Target="../tags/tag4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44.xml"/><Relationship Id="rId2" Type="http://schemas.openxmlformats.org/officeDocument/2006/relationships/image" Target="../media/image15.jpeg"/><Relationship Id="rId1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5819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1766" y="1466501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96111" y="2570849"/>
            <a:ext cx="7333130" cy="187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sz="4800" b="1" dirty="0">
                <a:solidFill>
                  <a:schemeClr val="bg1"/>
                </a:solidFill>
                <a:cs typeface="+mn-ea"/>
                <a:sym typeface="+mn-lt"/>
              </a:rPr>
              <a:t>学术科技部</a:t>
            </a:r>
            <a:endParaRPr lang="zh-CN" sz="4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2023</a:t>
            </a:r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年第一学期总结</a:t>
            </a:r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汇报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defRPr/>
            </a:pP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070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pic>
        <p:nvPicPr>
          <p:cNvPr id="18" name="图片 17" descr="t016ab023e03d5247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0" y="1119505"/>
            <a:ext cx="1212850" cy="121285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标题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-154431" y="575305"/>
            <a:ext cx="5140960" cy="455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                   </a:t>
            </a:r>
            <a:r>
              <a:rPr lang="zh-CN" dirty="0">
                <a:latin typeface="+mn-lt"/>
                <a:ea typeface="+mn-ea"/>
                <a:cs typeface="+mn-ea"/>
                <a:sym typeface="+mn-lt"/>
              </a:rPr>
              <a:t>部门团建</a:t>
            </a:r>
            <a:endParaRPr 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59380" y="1329055"/>
            <a:ext cx="2799715" cy="2099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36005" y="1329055"/>
            <a:ext cx="2852420" cy="2139950"/>
          </a:xfrm>
          <a:prstGeom prst="rect">
            <a:avLst/>
          </a:prstGeom>
        </p:spPr>
      </p:pic>
      <p:pic>
        <p:nvPicPr>
          <p:cNvPr id="11" name="图片 10" descr="db6b5e1f510a9b05e0192c01ea88f9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59380" y="3726815"/>
            <a:ext cx="2829560" cy="2122170"/>
          </a:xfrm>
          <a:prstGeom prst="rect">
            <a:avLst/>
          </a:prstGeom>
        </p:spPr>
      </p:pic>
      <p:pic>
        <p:nvPicPr>
          <p:cNvPr id="12" name="图片 11" descr="d26e4cb87b0036a32d70b8062c9ab0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18860" y="3696970"/>
            <a:ext cx="2869565" cy="2152015"/>
          </a:xfrm>
          <a:prstGeom prst="rect">
            <a:avLst/>
          </a:prstGeom>
        </p:spPr>
      </p:pic>
      <p:pic>
        <p:nvPicPr>
          <p:cNvPr id="3" name="图片 2" descr="32313538313337383b32313538313337333b5fc3613f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190" y="502285"/>
            <a:ext cx="694055" cy="6940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8112" y="2022083"/>
            <a:ext cx="8274584" cy="11753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7480" y="7480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2"/>
                </a:solidFill>
              </a:rPr>
              <a:t>展望未来</a:t>
            </a:r>
            <a:endParaRPr lang="zh-CN" altLang="en-US" sz="2400" b="1">
              <a:solidFill>
                <a:schemeClr val="tx2"/>
              </a:solidFill>
            </a:endParaRPr>
          </a:p>
        </p:txBody>
      </p:sp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7207291" y="4695743"/>
            <a:ext cx="2340829" cy="1393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努力将时间安排得更加合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理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办事更加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高效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6" name="矩形 35"/>
          <p:cNvSpPr/>
          <p:nvPr>
            <p:custDataLst>
              <p:tags r:id="rId2"/>
            </p:custDataLst>
          </p:nvPr>
        </p:nvSpPr>
        <p:spPr>
          <a:xfrm>
            <a:off x="2299537" y="4695743"/>
            <a:ext cx="2319167" cy="1393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增加常规性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学术活动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加大活动前的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宣传力度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改善活动现场的细节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问题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3"/>
            </p:custDataLst>
          </p:nvPr>
        </p:nvSpPr>
        <p:spPr>
          <a:xfrm>
            <a:off x="4753414" y="4695743"/>
            <a:ext cx="2342183" cy="1393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注意部门的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传承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加强小干事的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进一步培养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椭圆 37"/>
          <p:cNvSpPr/>
          <p:nvPr>
            <p:custDataLst>
              <p:tags r:id="rId4"/>
            </p:custDataLst>
          </p:nvPr>
        </p:nvSpPr>
        <p:spPr>
          <a:xfrm>
            <a:off x="7408339" y="2159958"/>
            <a:ext cx="1951593" cy="1951593"/>
          </a:xfrm>
          <a:prstGeom prst="ellipse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39" name="椭圆 38"/>
          <p:cNvSpPr/>
          <p:nvPr>
            <p:custDataLst>
              <p:tags r:id="rId5"/>
            </p:custDataLst>
          </p:nvPr>
        </p:nvSpPr>
        <p:spPr>
          <a:xfrm>
            <a:off x="7508525" y="2260821"/>
            <a:ext cx="1750545" cy="17505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52400">
              <a:schemeClr val="accent3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40" name="椭圆 39"/>
          <p:cNvSpPr/>
          <p:nvPr>
            <p:custDataLst>
              <p:tags r:id="rId6"/>
            </p:custDataLst>
          </p:nvPr>
        </p:nvSpPr>
        <p:spPr>
          <a:xfrm>
            <a:off x="7599911" y="2351530"/>
            <a:ext cx="1568450" cy="1568450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3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1" name="弧形 40"/>
          <p:cNvSpPr/>
          <p:nvPr>
            <p:custDataLst>
              <p:tags r:id="rId7"/>
            </p:custDataLst>
          </p:nvPr>
        </p:nvSpPr>
        <p:spPr>
          <a:xfrm flipV="1">
            <a:off x="7142982" y="1897986"/>
            <a:ext cx="2481631" cy="2481631"/>
          </a:xfrm>
          <a:prstGeom prst="arc">
            <a:avLst>
              <a:gd name="adj1" fmla="val 1352946"/>
              <a:gd name="adj2" fmla="val 10848491"/>
            </a:avLst>
          </a:prstGeom>
          <a:ln w="44450" cap="rnd">
            <a:solidFill>
              <a:schemeClr val="accent3">
                <a:alpha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pic>
        <p:nvPicPr>
          <p:cNvPr id="42" name="图片 41" descr="343439383331313b343532303032373bbfcdbba7b5b5b0b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7949" y="2669687"/>
            <a:ext cx="331696" cy="331696"/>
          </a:xfrm>
          <a:prstGeom prst="rect">
            <a:avLst/>
          </a:prstGeom>
          <a:effectLst>
            <a:outerShdw blurRad="50800" dist="38100" dir="5400000" algn="t" rotWithShape="0">
              <a:schemeClr val="accent3">
                <a:lumMod val="75000"/>
                <a:alpha val="20000"/>
              </a:schemeClr>
            </a:outerShdw>
          </a:effectLst>
        </p:spPr>
      </p:pic>
      <p:sp>
        <p:nvSpPr>
          <p:cNvPr id="43" name="椭圆 42"/>
          <p:cNvSpPr/>
          <p:nvPr>
            <p:custDataLst>
              <p:tags r:id="rId11"/>
            </p:custDataLst>
          </p:nvPr>
        </p:nvSpPr>
        <p:spPr>
          <a:xfrm>
            <a:off x="2500586" y="2159958"/>
            <a:ext cx="1951593" cy="1951593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44" name="椭圆 43"/>
          <p:cNvSpPr/>
          <p:nvPr>
            <p:custDataLst>
              <p:tags r:id="rId12"/>
            </p:custDataLst>
          </p:nvPr>
        </p:nvSpPr>
        <p:spPr>
          <a:xfrm>
            <a:off x="2600772" y="2260821"/>
            <a:ext cx="1750545" cy="17505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52400">
              <a:schemeClr val="accent1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45" name="椭圆 44"/>
          <p:cNvSpPr/>
          <p:nvPr>
            <p:custDataLst>
              <p:tags r:id="rId13"/>
            </p:custDataLst>
          </p:nvPr>
        </p:nvSpPr>
        <p:spPr>
          <a:xfrm>
            <a:off x="2692158" y="2351530"/>
            <a:ext cx="1568450" cy="1568450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6" name="弧形 45"/>
          <p:cNvSpPr/>
          <p:nvPr>
            <p:custDataLst>
              <p:tags r:id="rId14"/>
            </p:custDataLst>
          </p:nvPr>
        </p:nvSpPr>
        <p:spPr>
          <a:xfrm flipV="1">
            <a:off x="2235229" y="1897986"/>
            <a:ext cx="2481631" cy="2481631"/>
          </a:xfrm>
          <a:prstGeom prst="arc">
            <a:avLst>
              <a:gd name="adj1" fmla="val 1352946"/>
              <a:gd name="adj2" fmla="val 10848491"/>
            </a:avLst>
          </a:prstGeom>
          <a:ln w="44450" cap="rnd">
            <a:solidFill>
              <a:schemeClr val="accent1">
                <a:alpha val="50000"/>
              </a:schemeClr>
            </a:solidFill>
            <a:head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pic>
        <p:nvPicPr>
          <p:cNvPr id="48" name="图片 47" descr="343439383331313b343532303033313bd3a6d3c3c9ccb3c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19673" y="2687965"/>
            <a:ext cx="313419" cy="313419"/>
          </a:xfrm>
          <a:prstGeom prst="rect">
            <a:avLst/>
          </a:prstGeom>
          <a:effectLst>
            <a:outerShdw blurRad="50800" dist="381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sp>
        <p:nvSpPr>
          <p:cNvPr id="49" name="椭圆 48"/>
          <p:cNvSpPr/>
          <p:nvPr>
            <p:custDataLst>
              <p:tags r:id="rId18"/>
            </p:custDataLst>
          </p:nvPr>
        </p:nvSpPr>
        <p:spPr>
          <a:xfrm>
            <a:off x="4954463" y="2159958"/>
            <a:ext cx="1951593" cy="1951593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50" name="椭圆 49"/>
          <p:cNvSpPr/>
          <p:nvPr>
            <p:custDataLst>
              <p:tags r:id="rId19"/>
            </p:custDataLst>
          </p:nvPr>
        </p:nvSpPr>
        <p:spPr>
          <a:xfrm>
            <a:off x="5054648" y="2260821"/>
            <a:ext cx="1750545" cy="17505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52400">
              <a:schemeClr val="accent2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288290" rIns="136525" bIns="0" numCol="1" spcCol="0" rtlCol="0" fromWordArt="0" anchor="t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51" name="椭圆 50"/>
          <p:cNvSpPr/>
          <p:nvPr>
            <p:custDataLst>
              <p:tags r:id="rId20"/>
            </p:custDataLst>
          </p:nvPr>
        </p:nvSpPr>
        <p:spPr>
          <a:xfrm>
            <a:off x="5146034" y="2351530"/>
            <a:ext cx="1568450" cy="1568450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2" name="弧形 51"/>
          <p:cNvSpPr/>
          <p:nvPr>
            <p:custDataLst>
              <p:tags r:id="rId21"/>
            </p:custDataLst>
          </p:nvPr>
        </p:nvSpPr>
        <p:spPr>
          <a:xfrm flipV="1">
            <a:off x="4689106" y="1897986"/>
            <a:ext cx="2481631" cy="2481631"/>
          </a:xfrm>
          <a:prstGeom prst="arc">
            <a:avLst>
              <a:gd name="adj1" fmla="val 10822527"/>
              <a:gd name="adj2" fmla="val 20157622"/>
            </a:avLst>
          </a:prstGeom>
          <a:ln w="44450" cap="rnd">
            <a:solidFill>
              <a:schemeClr val="accent2">
                <a:alpha val="50000"/>
              </a:schemeClr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pic>
        <p:nvPicPr>
          <p:cNvPr id="53" name="图片 52" descr="343435383038363b343532323339393bd6b4d0d0d5aad2aa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64073" y="2669687"/>
            <a:ext cx="331696" cy="331696"/>
          </a:xfrm>
          <a:prstGeom prst="rect">
            <a:avLst/>
          </a:prstGeom>
          <a:effectLst>
            <a:outerShdw blurRad="50800" dist="38100" dir="5400000" algn="t" rotWithShape="0">
              <a:schemeClr val="accent2">
                <a:lumMod val="75000"/>
                <a:alpha val="20000"/>
              </a:schemeClr>
            </a:outerShdw>
          </a:effectLst>
        </p:spPr>
      </p:pic>
      <p:sp>
        <p:nvSpPr>
          <p:cNvPr id="54" name="矩形 53"/>
          <p:cNvSpPr/>
          <p:nvPr>
            <p:custDataLst>
              <p:tags r:id="rId25"/>
            </p:custDataLst>
          </p:nvPr>
        </p:nvSpPr>
        <p:spPr>
          <a:xfrm>
            <a:off x="2742251" y="3065015"/>
            <a:ext cx="1467587" cy="549668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bg1"/>
                </a:solidFill>
                <a:latin typeface="+mn-ea"/>
                <a:cs typeface="+mn-ea"/>
              </a:rPr>
              <a:t>活动开展</a:t>
            </a:r>
            <a:endParaRPr lang="zh-CN" altLang="en-US" sz="1600" b="1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55" name="矩形 54"/>
          <p:cNvSpPr/>
          <p:nvPr>
            <p:custDataLst>
              <p:tags r:id="rId26"/>
            </p:custDataLst>
          </p:nvPr>
        </p:nvSpPr>
        <p:spPr>
          <a:xfrm>
            <a:off x="5196127" y="3065015"/>
            <a:ext cx="1467587" cy="549668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bg1"/>
                </a:solidFill>
                <a:latin typeface="+mn-ea"/>
                <a:cs typeface="+mn-ea"/>
              </a:rPr>
              <a:t>部门</a:t>
            </a:r>
            <a:r>
              <a:rPr lang="zh-CN" altLang="en-US" sz="1600" b="1">
                <a:solidFill>
                  <a:schemeClr val="bg1"/>
                </a:solidFill>
                <a:latin typeface="+mn-ea"/>
                <a:cs typeface="+mn-ea"/>
              </a:rPr>
              <a:t>建设</a:t>
            </a:r>
            <a:endParaRPr lang="zh-CN" altLang="en-US" sz="1600" b="1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56" name="矩形 55"/>
          <p:cNvSpPr/>
          <p:nvPr>
            <p:custDataLst>
              <p:tags r:id="rId27"/>
            </p:custDataLst>
          </p:nvPr>
        </p:nvSpPr>
        <p:spPr>
          <a:xfrm>
            <a:off x="7650004" y="3065015"/>
            <a:ext cx="1467587" cy="549668"/>
          </a:xfrm>
          <a:prstGeom prst="rect">
            <a:avLst/>
          </a:prstGeom>
          <a:noFill/>
        </p:spPr>
        <p:txBody>
          <a:bodyPr wrap="square" lIns="36195" tIns="36195" rIns="36195" bIns="36195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bg1"/>
                </a:solidFill>
                <a:latin typeface="+mn-ea"/>
                <a:cs typeface="+mn-ea"/>
              </a:rPr>
              <a:t>个人</a:t>
            </a:r>
            <a:r>
              <a:rPr lang="zh-CN" altLang="en-US" sz="1600" b="1">
                <a:solidFill>
                  <a:schemeClr val="bg1"/>
                </a:solidFill>
                <a:latin typeface="+mn-ea"/>
                <a:cs typeface="+mn-ea"/>
              </a:rPr>
              <a:t>成长</a:t>
            </a:r>
            <a:endParaRPr lang="zh-CN" altLang="en-US" sz="1600" b="1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5819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176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69937" y="3086304"/>
            <a:ext cx="7053116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提问环节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8" name="图片 17" descr="t016ab023e03d5247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965" y="1166495"/>
            <a:ext cx="1029335" cy="102933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9" grpId="0" bldLvl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5819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176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69937" y="3086304"/>
            <a:ext cx="7053116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感谢聆听</a:t>
            </a:r>
            <a:endParaRPr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8" name="图片 17" descr="t016ab023e03d5247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965" y="1166495"/>
            <a:ext cx="1029335" cy="102933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9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129619" y="1228068"/>
            <a:ext cx="3045965" cy="1575682"/>
            <a:chOff x="944370" y="632414"/>
            <a:chExt cx="2981065" cy="1542110"/>
          </a:xfrm>
        </p:grpSpPr>
        <p:sp>
          <p:nvSpPr>
            <p:cNvPr id="24" name="矩形 23"/>
            <p:cNvSpPr/>
            <p:nvPr/>
          </p:nvSpPr>
          <p:spPr>
            <a:xfrm>
              <a:off x="1065396" y="632414"/>
              <a:ext cx="2860039" cy="1542110"/>
            </a:xfrm>
            <a:prstGeom prst="rect">
              <a:avLst/>
            </a:prstGeom>
            <a:solidFill>
              <a:srgbClr val="244C89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194797" y="749939"/>
              <a:ext cx="2601237" cy="130706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4370" y="1388963"/>
              <a:ext cx="2792383" cy="6125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465" dirty="0">
                  <a:solidFill>
                    <a:schemeClr val="bg1"/>
                  </a:solidFill>
                  <a:cs typeface="+mn-ea"/>
                  <a:sym typeface="+mn-lt"/>
                </a:rPr>
                <a:t>CONTENT</a:t>
              </a:r>
              <a:endParaRPr lang="zh-CN" altLang="en-US" sz="346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38060" y="836589"/>
              <a:ext cx="1490820" cy="6525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zh-CN" altLang="en-US" sz="3735" b="1" dirty="0">
                  <a:solidFill>
                    <a:schemeClr val="bg1"/>
                  </a:solidFill>
                  <a:cs typeface="+mn-ea"/>
                  <a:sym typeface="+mn-lt"/>
                </a:rPr>
                <a:t>目 录</a:t>
              </a:r>
              <a:endParaRPr lang="zh-CN" altLang="en-US" sz="3735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>
            <p:custDataLst>
              <p:tags r:id="rId2"/>
            </p:custDataLst>
          </p:nvPr>
        </p:nvGrpSpPr>
        <p:grpSpPr>
          <a:xfrm>
            <a:off x="5019895" y="2210926"/>
            <a:ext cx="4890672" cy="576262"/>
            <a:chOff x="5714354" y="1664538"/>
            <a:chExt cx="4890672" cy="576262"/>
          </a:xfrm>
        </p:grpSpPr>
        <p:grpSp>
          <p:nvGrpSpPr>
            <p:cNvPr id="43" name="组合 42"/>
            <p:cNvGrpSpPr/>
            <p:nvPr/>
          </p:nvGrpSpPr>
          <p:grpSpPr>
            <a:xfrm>
              <a:off x="5714354" y="1664538"/>
              <a:ext cx="4752975" cy="576262"/>
              <a:chOff x="4753236" y="2069839"/>
              <a:chExt cx="4752975" cy="576262"/>
            </a:xfrm>
          </p:grpSpPr>
          <p:grpSp>
            <p:nvGrpSpPr>
              <p:cNvPr id="47" name="组合 21"/>
              <p:cNvGrpSpPr/>
              <p:nvPr/>
            </p:nvGrpSpPr>
            <p:grpSpPr bwMode="auto">
              <a:xfrm>
                <a:off x="4753236" y="2069839"/>
                <a:ext cx="576262" cy="576262"/>
                <a:chOff x="6170389" y="2579551"/>
                <a:chExt cx="576064" cy="576064"/>
              </a:xfrm>
            </p:grpSpPr>
            <p:sp>
              <p:nvSpPr>
                <p:cNvPr id="50" name="圆角矩形 10"/>
                <p:cNvSpPr>
                  <a:spLocks noChangeArrowheads="1"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6170389" y="2579551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 27"/>
                <p:cNvSpPr>
                  <a:spLocks noEditPoint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6344742" y="2711328"/>
                  <a:ext cx="312142" cy="334857"/>
                </a:xfrm>
                <a:custGeom>
                  <a:avLst/>
                  <a:gdLst>
                    <a:gd name="T0" fmla="*/ 2147483646 w 812"/>
                    <a:gd name="T1" fmla="*/ 0 h 858"/>
                    <a:gd name="T2" fmla="*/ 2147483646 w 812"/>
                    <a:gd name="T3" fmla="*/ 2147483646 h 858"/>
                    <a:gd name="T4" fmla="*/ 2147483646 w 812"/>
                    <a:gd name="T5" fmla="*/ 2147483646 h 858"/>
                    <a:gd name="T6" fmla="*/ 2147483646 w 812"/>
                    <a:gd name="T7" fmla="*/ 2147483646 h 858"/>
                    <a:gd name="T8" fmla="*/ 2147483646 w 812"/>
                    <a:gd name="T9" fmla="*/ 2147483646 h 858"/>
                    <a:gd name="T10" fmla="*/ 2147483646 w 812"/>
                    <a:gd name="T11" fmla="*/ 2147483646 h 858"/>
                    <a:gd name="T12" fmla="*/ 2147483646 w 812"/>
                    <a:gd name="T13" fmla="*/ 2147483646 h 858"/>
                    <a:gd name="T14" fmla="*/ 2147483646 w 812"/>
                    <a:gd name="T15" fmla="*/ 2147483646 h 858"/>
                    <a:gd name="T16" fmla="*/ 0 w 812"/>
                    <a:gd name="T17" fmla="*/ 2147483646 h 858"/>
                    <a:gd name="T18" fmla="*/ 2147483646 w 812"/>
                    <a:gd name="T19" fmla="*/ 2147483646 h 858"/>
                    <a:gd name="T20" fmla="*/ 2147483646 w 812"/>
                    <a:gd name="T21" fmla="*/ 2147483646 h 858"/>
                    <a:gd name="T22" fmla="*/ 2147483646 w 812"/>
                    <a:gd name="T23" fmla="*/ 2147483646 h 858"/>
                    <a:gd name="T24" fmla="*/ 2147483646 w 812"/>
                    <a:gd name="T25" fmla="*/ 2147483646 h 858"/>
                    <a:gd name="T26" fmla="*/ 2147483646 w 812"/>
                    <a:gd name="T27" fmla="*/ 2147483646 h 858"/>
                    <a:gd name="T28" fmla="*/ 2147483646 w 812"/>
                    <a:gd name="T29" fmla="*/ 2147483646 h 858"/>
                    <a:gd name="T30" fmla="*/ 2147483646 w 812"/>
                    <a:gd name="T31" fmla="*/ 2147483646 h 858"/>
                    <a:gd name="T32" fmla="*/ 2147483646 w 812"/>
                    <a:gd name="T33" fmla="*/ 2147483646 h 858"/>
                    <a:gd name="T34" fmla="*/ 2147483646 w 812"/>
                    <a:gd name="T35" fmla="*/ 2147483646 h 858"/>
                    <a:gd name="T36" fmla="*/ 2147483646 w 812"/>
                    <a:gd name="T37" fmla="*/ 2147483646 h 858"/>
                    <a:gd name="T38" fmla="*/ 2147483646 w 812"/>
                    <a:gd name="T39" fmla="*/ 2147483646 h 858"/>
                    <a:gd name="T40" fmla="*/ 2147483646 w 812"/>
                    <a:gd name="T41" fmla="*/ 2147483646 h 858"/>
                    <a:gd name="T42" fmla="*/ 2147483646 w 812"/>
                    <a:gd name="T43" fmla="*/ 2147483646 h 858"/>
                    <a:gd name="T44" fmla="*/ 2147483646 w 812"/>
                    <a:gd name="T45" fmla="*/ 2147483646 h 858"/>
                    <a:gd name="T46" fmla="*/ 2147483646 w 812"/>
                    <a:gd name="T47" fmla="*/ 2147483646 h 858"/>
                    <a:gd name="T48" fmla="*/ 2147483646 w 812"/>
                    <a:gd name="T49" fmla="*/ 2147483646 h 858"/>
                    <a:gd name="T50" fmla="*/ 2147483646 w 812"/>
                    <a:gd name="T51" fmla="*/ 2147483646 h 858"/>
                    <a:gd name="T52" fmla="*/ 2147483646 w 812"/>
                    <a:gd name="T53" fmla="*/ 2147483646 h 858"/>
                    <a:gd name="T54" fmla="*/ 2147483646 w 812"/>
                    <a:gd name="T55" fmla="*/ 2147483646 h 858"/>
                    <a:gd name="T56" fmla="*/ 2147483646 w 812"/>
                    <a:gd name="T57" fmla="*/ 2147483646 h 858"/>
                    <a:gd name="T58" fmla="*/ 2147483646 w 812"/>
                    <a:gd name="T59" fmla="*/ 2147483646 h 858"/>
                    <a:gd name="T60" fmla="*/ 2147483646 w 812"/>
                    <a:gd name="T61" fmla="*/ 2147483646 h 858"/>
                    <a:gd name="T62" fmla="*/ 2147483646 w 812"/>
                    <a:gd name="T63" fmla="*/ 2147483646 h 858"/>
                    <a:gd name="T64" fmla="*/ 2147483646 w 812"/>
                    <a:gd name="T65" fmla="*/ 2147483646 h 858"/>
                    <a:gd name="T66" fmla="*/ 2147483646 w 812"/>
                    <a:gd name="T67" fmla="*/ 2147483646 h 858"/>
                    <a:gd name="T68" fmla="*/ 2147483646 w 812"/>
                    <a:gd name="T69" fmla="*/ 2147483646 h 85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812" h="858">
                      <a:moveTo>
                        <a:pt x="179" y="0"/>
                      </a:moveTo>
                      <a:lnTo>
                        <a:pt x="507" y="0"/>
                      </a:lnTo>
                      <a:cubicBezTo>
                        <a:pt x="569" y="0"/>
                        <a:pt x="620" y="51"/>
                        <a:pt x="620" y="113"/>
                      </a:cubicBezTo>
                      <a:lnTo>
                        <a:pt x="620" y="264"/>
                      </a:lnTo>
                      <a:cubicBezTo>
                        <a:pt x="584" y="292"/>
                        <a:pt x="563" y="318"/>
                        <a:pt x="535" y="356"/>
                      </a:cubicBezTo>
                      <a:lnTo>
                        <a:pt x="535" y="113"/>
                      </a:lnTo>
                      <a:cubicBezTo>
                        <a:pt x="535" y="98"/>
                        <a:pt x="522" y="85"/>
                        <a:pt x="507" y="85"/>
                      </a:cubicBezTo>
                      <a:lnTo>
                        <a:pt x="247" y="85"/>
                      </a:lnTo>
                      <a:lnTo>
                        <a:pt x="247" y="204"/>
                      </a:lnTo>
                      <a:cubicBezTo>
                        <a:pt x="247" y="216"/>
                        <a:pt x="237" y="226"/>
                        <a:pt x="225" y="226"/>
                      </a:cubicBezTo>
                      <a:lnTo>
                        <a:pt x="86" y="226"/>
                      </a:lnTo>
                      <a:lnTo>
                        <a:pt x="86" y="643"/>
                      </a:lnTo>
                      <a:cubicBezTo>
                        <a:pt x="86" y="658"/>
                        <a:pt x="98" y="670"/>
                        <a:pt x="113" y="670"/>
                      </a:cubicBezTo>
                      <a:lnTo>
                        <a:pt x="375" y="670"/>
                      </a:lnTo>
                      <a:cubicBezTo>
                        <a:pt x="366" y="699"/>
                        <a:pt x="358" y="727"/>
                        <a:pt x="353" y="756"/>
                      </a:cubicBezTo>
                      <a:lnTo>
                        <a:pt x="113" y="756"/>
                      </a:lnTo>
                      <a:cubicBezTo>
                        <a:pt x="51" y="756"/>
                        <a:pt x="0" y="705"/>
                        <a:pt x="0" y="643"/>
                      </a:cubicBezTo>
                      <a:lnTo>
                        <a:pt x="0" y="178"/>
                      </a:lnTo>
                      <a:lnTo>
                        <a:pt x="179" y="0"/>
                      </a:lnTo>
                      <a:close/>
                      <a:moveTo>
                        <a:pt x="721" y="277"/>
                      </a:moveTo>
                      <a:cubicBezTo>
                        <a:pt x="733" y="283"/>
                        <a:pt x="740" y="295"/>
                        <a:pt x="743" y="310"/>
                      </a:cubicBezTo>
                      <a:cubicBezTo>
                        <a:pt x="765" y="316"/>
                        <a:pt x="786" y="330"/>
                        <a:pt x="802" y="358"/>
                      </a:cubicBezTo>
                      <a:cubicBezTo>
                        <a:pt x="812" y="382"/>
                        <a:pt x="808" y="417"/>
                        <a:pt x="794" y="442"/>
                      </a:cubicBezTo>
                      <a:cubicBezTo>
                        <a:pt x="770" y="487"/>
                        <a:pt x="736" y="543"/>
                        <a:pt x="707" y="588"/>
                      </a:cubicBezTo>
                      <a:cubicBezTo>
                        <a:pt x="688" y="595"/>
                        <a:pt x="692" y="556"/>
                        <a:pt x="699" y="546"/>
                      </a:cubicBezTo>
                      <a:cubicBezTo>
                        <a:pt x="723" y="510"/>
                        <a:pt x="743" y="477"/>
                        <a:pt x="762" y="413"/>
                      </a:cubicBezTo>
                      <a:cubicBezTo>
                        <a:pt x="766" y="382"/>
                        <a:pt x="752" y="368"/>
                        <a:pt x="743" y="355"/>
                      </a:cubicBezTo>
                      <a:cubicBezTo>
                        <a:pt x="742" y="358"/>
                        <a:pt x="742" y="360"/>
                        <a:pt x="741" y="363"/>
                      </a:cubicBezTo>
                      <a:cubicBezTo>
                        <a:pt x="723" y="355"/>
                        <a:pt x="706" y="346"/>
                        <a:pt x="688" y="337"/>
                      </a:cubicBezTo>
                      <a:cubicBezTo>
                        <a:pt x="670" y="327"/>
                        <a:pt x="653" y="314"/>
                        <a:pt x="636" y="302"/>
                      </a:cubicBezTo>
                      <a:cubicBezTo>
                        <a:pt x="669" y="274"/>
                        <a:pt x="698" y="264"/>
                        <a:pt x="721" y="277"/>
                      </a:cubicBezTo>
                      <a:close/>
                      <a:moveTo>
                        <a:pt x="734" y="395"/>
                      </a:moveTo>
                      <a:cubicBezTo>
                        <a:pt x="719" y="445"/>
                        <a:pt x="690" y="508"/>
                        <a:pt x="649" y="579"/>
                      </a:cubicBezTo>
                      <a:cubicBezTo>
                        <a:pt x="628" y="615"/>
                        <a:pt x="604" y="650"/>
                        <a:pt x="580" y="681"/>
                      </a:cubicBezTo>
                      <a:cubicBezTo>
                        <a:pt x="557" y="670"/>
                        <a:pt x="535" y="658"/>
                        <a:pt x="512" y="646"/>
                      </a:cubicBezTo>
                      <a:cubicBezTo>
                        <a:pt x="488" y="633"/>
                        <a:pt x="465" y="617"/>
                        <a:pt x="442" y="601"/>
                      </a:cubicBezTo>
                      <a:cubicBezTo>
                        <a:pt x="457" y="565"/>
                        <a:pt x="475" y="527"/>
                        <a:pt x="496" y="491"/>
                      </a:cubicBezTo>
                      <a:cubicBezTo>
                        <a:pt x="536" y="420"/>
                        <a:pt x="576" y="363"/>
                        <a:pt x="612" y="325"/>
                      </a:cubicBezTo>
                      <a:cubicBezTo>
                        <a:pt x="631" y="338"/>
                        <a:pt x="650" y="351"/>
                        <a:pt x="671" y="363"/>
                      </a:cubicBezTo>
                      <a:cubicBezTo>
                        <a:pt x="691" y="375"/>
                        <a:pt x="712" y="384"/>
                        <a:pt x="734" y="395"/>
                      </a:cubicBezTo>
                      <a:close/>
                      <a:moveTo>
                        <a:pt x="560" y="707"/>
                      </a:moveTo>
                      <a:cubicBezTo>
                        <a:pt x="486" y="797"/>
                        <a:pt x="410" y="858"/>
                        <a:pt x="392" y="848"/>
                      </a:cubicBezTo>
                      <a:cubicBezTo>
                        <a:pt x="375" y="838"/>
                        <a:pt x="389" y="742"/>
                        <a:pt x="430" y="632"/>
                      </a:cubicBezTo>
                      <a:cubicBezTo>
                        <a:pt x="451" y="645"/>
                        <a:pt x="472" y="659"/>
                        <a:pt x="494" y="672"/>
                      </a:cubicBezTo>
                      <a:cubicBezTo>
                        <a:pt x="516" y="685"/>
                        <a:pt x="538" y="695"/>
                        <a:pt x="560" y="707"/>
                      </a:cubicBezTo>
                      <a:close/>
                      <a:moveTo>
                        <a:pt x="294" y="149"/>
                      </a:moveTo>
                      <a:lnTo>
                        <a:pt x="482" y="149"/>
                      </a:lnTo>
                      <a:lnTo>
                        <a:pt x="482" y="193"/>
                      </a:lnTo>
                      <a:lnTo>
                        <a:pt x="294" y="193"/>
                      </a:lnTo>
                      <a:lnTo>
                        <a:pt x="294" y="149"/>
                      </a:lnTo>
                      <a:close/>
                      <a:moveTo>
                        <a:pt x="148" y="437"/>
                      </a:moveTo>
                      <a:lnTo>
                        <a:pt x="258" y="437"/>
                      </a:lnTo>
                      <a:lnTo>
                        <a:pt x="258" y="480"/>
                      </a:lnTo>
                      <a:lnTo>
                        <a:pt x="148" y="480"/>
                      </a:lnTo>
                      <a:lnTo>
                        <a:pt x="148" y="437"/>
                      </a:lnTo>
                      <a:close/>
                      <a:moveTo>
                        <a:pt x="148" y="337"/>
                      </a:moveTo>
                      <a:lnTo>
                        <a:pt x="482" y="337"/>
                      </a:lnTo>
                      <a:lnTo>
                        <a:pt x="482" y="381"/>
                      </a:lnTo>
                      <a:lnTo>
                        <a:pt x="148" y="381"/>
                      </a:lnTo>
                      <a:lnTo>
                        <a:pt x="148" y="337"/>
                      </a:lnTo>
                      <a:close/>
                      <a:moveTo>
                        <a:pt x="148" y="245"/>
                      </a:moveTo>
                      <a:lnTo>
                        <a:pt x="482" y="245"/>
                      </a:lnTo>
                      <a:lnTo>
                        <a:pt x="482" y="288"/>
                      </a:lnTo>
                      <a:lnTo>
                        <a:pt x="148" y="288"/>
                      </a:lnTo>
                      <a:lnTo>
                        <a:pt x="148" y="245"/>
                      </a:lnTo>
                      <a:close/>
                      <a:moveTo>
                        <a:pt x="111" y="187"/>
                      </a:moveTo>
                      <a:lnTo>
                        <a:pt x="193" y="187"/>
                      </a:lnTo>
                      <a:cubicBezTo>
                        <a:pt x="201" y="187"/>
                        <a:pt x="208" y="181"/>
                        <a:pt x="208" y="173"/>
                      </a:cubicBezTo>
                      <a:lnTo>
                        <a:pt x="208" y="91"/>
                      </a:lnTo>
                      <a:lnTo>
                        <a:pt x="111" y="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8" name="Rectangle 14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581874" y="2234939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1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TextBox 59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6566161" y="2152389"/>
                <a:ext cx="294005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部门情况与</a:t>
                </a:r>
                <a:r>
                  <a:rPr lang="zh-CN" altLang="en-US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职能</a:t>
                </a:r>
                <a:endParaRPr lang="zh-CN" altLang="en-US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 flipH="1">
              <a:off x="6433491" y="2147214"/>
              <a:ext cx="4171535" cy="80892"/>
              <a:chOff x="2272062" y="2596259"/>
              <a:chExt cx="4173708" cy="80934"/>
            </a:xfrm>
          </p:grpSpPr>
          <p:cxnSp>
            <p:nvCxnSpPr>
              <p:cNvPr id="45" name="直接连接符 44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46" name="矩形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9" name="组合 78"/>
          <p:cNvGrpSpPr/>
          <p:nvPr>
            <p:custDataLst>
              <p:tags r:id="rId9"/>
            </p:custDataLst>
          </p:nvPr>
        </p:nvGrpSpPr>
        <p:grpSpPr>
          <a:xfrm>
            <a:off x="5019895" y="3068831"/>
            <a:ext cx="4890672" cy="576263"/>
            <a:chOff x="5714354" y="2522443"/>
            <a:chExt cx="4890672" cy="576263"/>
          </a:xfrm>
        </p:grpSpPr>
        <p:grpSp>
          <p:nvGrpSpPr>
            <p:cNvPr id="80" name="组合 79"/>
            <p:cNvGrpSpPr/>
            <p:nvPr/>
          </p:nvGrpSpPr>
          <p:grpSpPr>
            <a:xfrm>
              <a:off x="5714354" y="2522443"/>
              <a:ext cx="4229100" cy="576263"/>
              <a:chOff x="4753236" y="2862001"/>
              <a:chExt cx="4229100" cy="576263"/>
            </a:xfrm>
          </p:grpSpPr>
          <p:grpSp>
            <p:nvGrpSpPr>
              <p:cNvPr id="84" name="组合 22"/>
              <p:cNvGrpSpPr/>
              <p:nvPr/>
            </p:nvGrpSpPr>
            <p:grpSpPr bwMode="auto">
              <a:xfrm>
                <a:off x="4753236" y="2862001"/>
                <a:ext cx="576262" cy="576263"/>
                <a:chOff x="6170389" y="3371639"/>
                <a:chExt cx="576064" cy="576064"/>
              </a:xfrm>
            </p:grpSpPr>
            <p:sp>
              <p:nvSpPr>
                <p:cNvPr id="87" name="圆角矩形 11"/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6170389" y="3371639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Freeform 13"/>
                <p:cNvSpPr>
                  <a:spLocks noEditPoint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6293383" y="3504805"/>
                  <a:ext cx="330076" cy="309733"/>
                </a:xfrm>
                <a:custGeom>
                  <a:avLst/>
                  <a:gdLst>
                    <a:gd name="T0" fmla="*/ 0 w 957"/>
                    <a:gd name="T1" fmla="*/ 2147483646 h 885"/>
                    <a:gd name="T2" fmla="*/ 2147483646 w 957"/>
                    <a:gd name="T3" fmla="*/ 2147483646 h 885"/>
                    <a:gd name="T4" fmla="*/ 2147483646 w 957"/>
                    <a:gd name="T5" fmla="*/ 2147483646 h 885"/>
                    <a:gd name="T6" fmla="*/ 2147483646 w 957"/>
                    <a:gd name="T7" fmla="*/ 2147483646 h 885"/>
                    <a:gd name="T8" fmla="*/ 2147483646 w 957"/>
                    <a:gd name="T9" fmla="*/ 2147483646 h 885"/>
                    <a:gd name="T10" fmla="*/ 2147483646 w 957"/>
                    <a:gd name="T11" fmla="*/ 2147483646 h 885"/>
                    <a:gd name="T12" fmla="*/ 2147483646 w 957"/>
                    <a:gd name="T13" fmla="*/ 2147483646 h 885"/>
                    <a:gd name="T14" fmla="*/ 2147483646 w 957"/>
                    <a:gd name="T15" fmla="*/ 2147483646 h 885"/>
                    <a:gd name="T16" fmla="*/ 2147483646 w 957"/>
                    <a:gd name="T17" fmla="*/ 2147483646 h 885"/>
                    <a:gd name="T18" fmla="*/ 2147483646 w 957"/>
                    <a:gd name="T19" fmla="*/ 2147483646 h 885"/>
                    <a:gd name="T20" fmla="*/ 0 w 957"/>
                    <a:gd name="T21" fmla="*/ 2147483646 h 885"/>
                    <a:gd name="T22" fmla="*/ 2147483646 w 957"/>
                    <a:gd name="T23" fmla="*/ 2147483646 h 885"/>
                    <a:gd name="T24" fmla="*/ 2147483646 w 957"/>
                    <a:gd name="T25" fmla="*/ 2147483646 h 885"/>
                    <a:gd name="T26" fmla="*/ 2147483646 w 957"/>
                    <a:gd name="T27" fmla="*/ 2147483646 h 885"/>
                    <a:gd name="T28" fmla="*/ 2147483646 w 957"/>
                    <a:gd name="T29" fmla="*/ 2147483646 h 885"/>
                    <a:gd name="T30" fmla="*/ 2147483646 w 957"/>
                    <a:gd name="T31" fmla="*/ 2147483646 h 885"/>
                    <a:gd name="T32" fmla="*/ 2147483646 w 957"/>
                    <a:gd name="T33" fmla="*/ 2147483646 h 885"/>
                    <a:gd name="T34" fmla="*/ 2147483646 w 957"/>
                    <a:gd name="T35" fmla="*/ 2147483646 h 885"/>
                    <a:gd name="T36" fmla="*/ 2147483646 w 957"/>
                    <a:gd name="T37" fmla="*/ 2147483646 h 885"/>
                    <a:gd name="T38" fmla="*/ 2147483646 w 957"/>
                    <a:gd name="T39" fmla="*/ 2147483646 h 885"/>
                    <a:gd name="T40" fmla="*/ 2147483646 w 957"/>
                    <a:gd name="T41" fmla="*/ 2147483646 h 885"/>
                    <a:gd name="T42" fmla="*/ 2147483646 w 957"/>
                    <a:gd name="T43" fmla="*/ 2147483646 h 885"/>
                    <a:gd name="T44" fmla="*/ 2147483646 w 957"/>
                    <a:gd name="T45" fmla="*/ 2147483646 h 885"/>
                    <a:gd name="T46" fmla="*/ 2147483646 w 957"/>
                    <a:gd name="T47" fmla="*/ 2147483646 h 885"/>
                    <a:gd name="T48" fmla="*/ 2147483646 w 957"/>
                    <a:gd name="T49" fmla="*/ 2147483646 h 885"/>
                    <a:gd name="T50" fmla="*/ 2147483646 w 957"/>
                    <a:gd name="T51" fmla="*/ 2147483646 h 885"/>
                    <a:gd name="T52" fmla="*/ 2147483646 w 957"/>
                    <a:gd name="T53" fmla="*/ 2147483646 h 885"/>
                    <a:gd name="T54" fmla="*/ 2147483646 w 957"/>
                    <a:gd name="T55" fmla="*/ 2147483646 h 885"/>
                    <a:gd name="T56" fmla="*/ 2147483646 w 957"/>
                    <a:gd name="T57" fmla="*/ 2147483646 h 885"/>
                    <a:gd name="T58" fmla="*/ 2147483646 w 957"/>
                    <a:gd name="T59" fmla="*/ 2147483646 h 885"/>
                    <a:gd name="T60" fmla="*/ 2147483646 w 957"/>
                    <a:gd name="T61" fmla="*/ 2147483646 h 885"/>
                    <a:gd name="T62" fmla="*/ 2147483646 w 957"/>
                    <a:gd name="T63" fmla="*/ 2147483646 h 885"/>
                    <a:gd name="T64" fmla="*/ 2147483646 w 957"/>
                    <a:gd name="T65" fmla="*/ 2147483646 h 885"/>
                    <a:gd name="T66" fmla="*/ 2147483646 w 957"/>
                    <a:gd name="T67" fmla="*/ 2147483646 h 885"/>
                    <a:gd name="T68" fmla="*/ 2147483646 w 957"/>
                    <a:gd name="T69" fmla="*/ 2147483646 h 885"/>
                    <a:gd name="T70" fmla="*/ 2147483646 w 957"/>
                    <a:gd name="T71" fmla="*/ 2147483646 h 885"/>
                    <a:gd name="T72" fmla="*/ 2147483646 w 957"/>
                    <a:gd name="T73" fmla="*/ 2147483646 h 885"/>
                    <a:gd name="T74" fmla="*/ 2147483646 w 957"/>
                    <a:gd name="T75" fmla="*/ 2147483646 h 885"/>
                    <a:gd name="T76" fmla="*/ 2147483646 w 957"/>
                    <a:gd name="T77" fmla="*/ 2147483646 h 885"/>
                    <a:gd name="T78" fmla="*/ 2147483646 w 957"/>
                    <a:gd name="T79" fmla="*/ 2147483646 h 885"/>
                    <a:gd name="T80" fmla="*/ 2147483646 w 957"/>
                    <a:gd name="T81" fmla="*/ 2147483646 h 885"/>
                    <a:gd name="T82" fmla="*/ 2147483646 w 957"/>
                    <a:gd name="T83" fmla="*/ 2147483646 h 885"/>
                    <a:gd name="T84" fmla="*/ 2147483646 w 957"/>
                    <a:gd name="T85" fmla="*/ 2147483646 h 885"/>
                    <a:gd name="T86" fmla="*/ 2147483646 w 957"/>
                    <a:gd name="T87" fmla="*/ 2147483646 h 885"/>
                    <a:gd name="T88" fmla="*/ 2147483646 w 957"/>
                    <a:gd name="T89" fmla="*/ 2147483646 h 885"/>
                    <a:gd name="T90" fmla="*/ 2147483646 w 957"/>
                    <a:gd name="T91" fmla="*/ 2147483646 h 885"/>
                    <a:gd name="T92" fmla="*/ 2147483646 w 957"/>
                    <a:gd name="T93" fmla="*/ 2147483646 h 88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57" h="885">
                      <a:moveTo>
                        <a:pt x="0" y="155"/>
                      </a:moveTo>
                      <a:cubicBezTo>
                        <a:pt x="0" y="278"/>
                        <a:pt x="0" y="400"/>
                        <a:pt x="0" y="523"/>
                      </a:cubicBezTo>
                      <a:cubicBezTo>
                        <a:pt x="0" y="533"/>
                        <a:pt x="161" y="687"/>
                        <a:pt x="181" y="707"/>
                      </a:cubicBezTo>
                      <a:cubicBezTo>
                        <a:pt x="202" y="728"/>
                        <a:pt x="355" y="885"/>
                        <a:pt x="368" y="885"/>
                      </a:cubicBezTo>
                      <a:cubicBezTo>
                        <a:pt x="442" y="885"/>
                        <a:pt x="516" y="885"/>
                        <a:pt x="589" y="885"/>
                      </a:cubicBezTo>
                      <a:cubicBezTo>
                        <a:pt x="620" y="885"/>
                        <a:pt x="632" y="856"/>
                        <a:pt x="645" y="837"/>
                      </a:cubicBezTo>
                      <a:cubicBezTo>
                        <a:pt x="645" y="684"/>
                        <a:pt x="645" y="532"/>
                        <a:pt x="645" y="380"/>
                      </a:cubicBezTo>
                      <a:cubicBezTo>
                        <a:pt x="631" y="385"/>
                        <a:pt x="590" y="368"/>
                        <a:pt x="582" y="391"/>
                      </a:cubicBezTo>
                      <a:cubicBezTo>
                        <a:pt x="577" y="401"/>
                        <a:pt x="582" y="573"/>
                        <a:pt x="582" y="608"/>
                      </a:cubicBezTo>
                      <a:cubicBezTo>
                        <a:pt x="582" y="643"/>
                        <a:pt x="592" y="822"/>
                        <a:pt x="567" y="822"/>
                      </a:cubicBezTo>
                      <a:cubicBezTo>
                        <a:pt x="507" y="822"/>
                        <a:pt x="447" y="822"/>
                        <a:pt x="387" y="822"/>
                      </a:cubicBezTo>
                      <a:cubicBezTo>
                        <a:pt x="368" y="822"/>
                        <a:pt x="376" y="760"/>
                        <a:pt x="376" y="741"/>
                      </a:cubicBezTo>
                      <a:cubicBezTo>
                        <a:pt x="376" y="710"/>
                        <a:pt x="376" y="679"/>
                        <a:pt x="376" y="649"/>
                      </a:cubicBezTo>
                      <a:cubicBezTo>
                        <a:pt x="376" y="565"/>
                        <a:pt x="376" y="551"/>
                        <a:pt x="324" y="516"/>
                      </a:cubicBezTo>
                      <a:cubicBezTo>
                        <a:pt x="300" y="516"/>
                        <a:pt x="301" y="509"/>
                        <a:pt x="280" y="509"/>
                      </a:cubicBezTo>
                      <a:cubicBezTo>
                        <a:pt x="209" y="509"/>
                        <a:pt x="137" y="509"/>
                        <a:pt x="66" y="509"/>
                      </a:cubicBezTo>
                      <a:cubicBezTo>
                        <a:pt x="66" y="398"/>
                        <a:pt x="66" y="287"/>
                        <a:pt x="66" y="177"/>
                      </a:cubicBezTo>
                      <a:cubicBezTo>
                        <a:pt x="66" y="168"/>
                        <a:pt x="69" y="169"/>
                        <a:pt x="74" y="162"/>
                      </a:cubicBezTo>
                      <a:cubicBezTo>
                        <a:pt x="155" y="162"/>
                        <a:pt x="236" y="162"/>
                        <a:pt x="317" y="162"/>
                      </a:cubicBezTo>
                      <a:cubicBezTo>
                        <a:pt x="333" y="151"/>
                        <a:pt x="375" y="115"/>
                        <a:pt x="376" y="92"/>
                      </a:cubicBezTo>
                      <a:cubicBezTo>
                        <a:pt x="274" y="92"/>
                        <a:pt x="172" y="92"/>
                        <a:pt x="70" y="92"/>
                      </a:cubicBezTo>
                      <a:cubicBezTo>
                        <a:pt x="42" y="92"/>
                        <a:pt x="0" y="131"/>
                        <a:pt x="0" y="155"/>
                      </a:cubicBezTo>
                      <a:close/>
                      <a:moveTo>
                        <a:pt x="505" y="215"/>
                      </a:moveTo>
                      <a:lnTo>
                        <a:pt x="538" y="182"/>
                      </a:lnTo>
                      <a:lnTo>
                        <a:pt x="505" y="149"/>
                      </a:lnTo>
                      <a:cubicBezTo>
                        <a:pt x="504" y="148"/>
                        <a:pt x="504" y="146"/>
                        <a:pt x="505" y="145"/>
                      </a:cubicBezTo>
                      <a:lnTo>
                        <a:pt x="527" y="123"/>
                      </a:lnTo>
                      <a:cubicBezTo>
                        <a:pt x="528" y="122"/>
                        <a:pt x="530" y="122"/>
                        <a:pt x="531" y="123"/>
                      </a:cubicBezTo>
                      <a:lnTo>
                        <a:pt x="564" y="156"/>
                      </a:lnTo>
                      <a:lnTo>
                        <a:pt x="597" y="123"/>
                      </a:lnTo>
                      <a:cubicBezTo>
                        <a:pt x="599" y="122"/>
                        <a:pt x="601" y="122"/>
                        <a:pt x="602" y="123"/>
                      </a:cubicBezTo>
                      <a:lnTo>
                        <a:pt x="624" y="145"/>
                      </a:lnTo>
                      <a:cubicBezTo>
                        <a:pt x="625" y="146"/>
                        <a:pt x="625" y="148"/>
                        <a:pt x="624" y="149"/>
                      </a:cubicBezTo>
                      <a:lnTo>
                        <a:pt x="591" y="182"/>
                      </a:lnTo>
                      <a:lnTo>
                        <a:pt x="624" y="215"/>
                      </a:lnTo>
                      <a:cubicBezTo>
                        <a:pt x="625" y="217"/>
                        <a:pt x="625" y="219"/>
                        <a:pt x="624" y="220"/>
                      </a:cubicBezTo>
                      <a:lnTo>
                        <a:pt x="602" y="242"/>
                      </a:lnTo>
                      <a:cubicBezTo>
                        <a:pt x="601" y="243"/>
                        <a:pt x="599" y="243"/>
                        <a:pt x="597" y="242"/>
                      </a:cubicBezTo>
                      <a:lnTo>
                        <a:pt x="564" y="209"/>
                      </a:lnTo>
                      <a:lnTo>
                        <a:pt x="531" y="242"/>
                      </a:lnTo>
                      <a:cubicBezTo>
                        <a:pt x="530" y="243"/>
                        <a:pt x="528" y="243"/>
                        <a:pt x="527" y="242"/>
                      </a:cubicBezTo>
                      <a:lnTo>
                        <a:pt x="505" y="220"/>
                      </a:lnTo>
                      <a:cubicBezTo>
                        <a:pt x="504" y="219"/>
                        <a:pt x="504" y="217"/>
                        <a:pt x="505" y="215"/>
                      </a:cubicBezTo>
                      <a:close/>
                      <a:moveTo>
                        <a:pt x="780" y="332"/>
                      </a:moveTo>
                      <a:lnTo>
                        <a:pt x="944" y="496"/>
                      </a:lnTo>
                      <a:cubicBezTo>
                        <a:pt x="957" y="509"/>
                        <a:pt x="957" y="530"/>
                        <a:pt x="944" y="543"/>
                      </a:cubicBezTo>
                      <a:lnTo>
                        <a:pt x="925" y="562"/>
                      </a:lnTo>
                      <a:cubicBezTo>
                        <a:pt x="912" y="575"/>
                        <a:pt x="891" y="575"/>
                        <a:pt x="878" y="562"/>
                      </a:cubicBezTo>
                      <a:lnTo>
                        <a:pt x="714" y="398"/>
                      </a:lnTo>
                      <a:lnTo>
                        <a:pt x="780" y="332"/>
                      </a:lnTo>
                      <a:close/>
                      <a:moveTo>
                        <a:pt x="447" y="65"/>
                      </a:moveTo>
                      <a:cubicBezTo>
                        <a:pt x="512" y="0"/>
                        <a:pt x="617" y="0"/>
                        <a:pt x="682" y="65"/>
                      </a:cubicBezTo>
                      <a:cubicBezTo>
                        <a:pt x="740" y="123"/>
                        <a:pt x="747" y="213"/>
                        <a:pt x="701" y="278"/>
                      </a:cubicBezTo>
                      <a:lnTo>
                        <a:pt x="754" y="331"/>
                      </a:lnTo>
                      <a:cubicBezTo>
                        <a:pt x="756" y="333"/>
                        <a:pt x="756" y="337"/>
                        <a:pt x="754" y="339"/>
                      </a:cubicBezTo>
                      <a:lnTo>
                        <a:pt x="721" y="372"/>
                      </a:lnTo>
                      <a:cubicBezTo>
                        <a:pt x="719" y="374"/>
                        <a:pt x="715" y="374"/>
                        <a:pt x="713" y="372"/>
                      </a:cubicBezTo>
                      <a:lnTo>
                        <a:pt x="660" y="319"/>
                      </a:lnTo>
                      <a:cubicBezTo>
                        <a:pt x="595" y="364"/>
                        <a:pt x="505" y="358"/>
                        <a:pt x="447" y="300"/>
                      </a:cubicBezTo>
                      <a:cubicBezTo>
                        <a:pt x="382" y="235"/>
                        <a:pt x="382" y="130"/>
                        <a:pt x="447" y="65"/>
                      </a:cubicBezTo>
                      <a:close/>
                      <a:moveTo>
                        <a:pt x="486" y="104"/>
                      </a:moveTo>
                      <a:cubicBezTo>
                        <a:pt x="529" y="60"/>
                        <a:pt x="600" y="60"/>
                        <a:pt x="643" y="104"/>
                      </a:cubicBezTo>
                      <a:cubicBezTo>
                        <a:pt x="687" y="147"/>
                        <a:pt x="687" y="218"/>
                        <a:pt x="643" y="261"/>
                      </a:cubicBezTo>
                      <a:cubicBezTo>
                        <a:pt x="600" y="305"/>
                        <a:pt x="529" y="305"/>
                        <a:pt x="486" y="261"/>
                      </a:cubicBezTo>
                      <a:cubicBezTo>
                        <a:pt x="442" y="218"/>
                        <a:pt x="442" y="147"/>
                        <a:pt x="486" y="104"/>
                      </a:cubicBezTo>
                      <a:close/>
                      <a:moveTo>
                        <a:pt x="306" y="770"/>
                      </a:moveTo>
                      <a:cubicBezTo>
                        <a:pt x="304" y="706"/>
                        <a:pt x="303" y="643"/>
                        <a:pt x="302" y="579"/>
                      </a:cubicBezTo>
                      <a:cubicBezTo>
                        <a:pt x="241" y="579"/>
                        <a:pt x="179" y="579"/>
                        <a:pt x="118" y="579"/>
                      </a:cubicBezTo>
                      <a:cubicBezTo>
                        <a:pt x="117" y="580"/>
                        <a:pt x="116" y="581"/>
                        <a:pt x="115" y="581"/>
                      </a:cubicBezTo>
                      <a:cubicBezTo>
                        <a:pt x="179" y="644"/>
                        <a:pt x="242" y="707"/>
                        <a:pt x="306" y="770"/>
                      </a:cubicBezTo>
                      <a:close/>
                      <a:moveTo>
                        <a:pt x="110" y="225"/>
                      </a:moveTo>
                      <a:cubicBezTo>
                        <a:pt x="110" y="233"/>
                        <a:pt x="110" y="242"/>
                        <a:pt x="110" y="250"/>
                      </a:cubicBezTo>
                      <a:cubicBezTo>
                        <a:pt x="110" y="259"/>
                        <a:pt x="116" y="265"/>
                        <a:pt x="125" y="265"/>
                      </a:cubicBezTo>
                      <a:cubicBezTo>
                        <a:pt x="209" y="265"/>
                        <a:pt x="292" y="265"/>
                        <a:pt x="376" y="265"/>
                      </a:cubicBezTo>
                      <a:cubicBezTo>
                        <a:pt x="399" y="265"/>
                        <a:pt x="394" y="228"/>
                        <a:pt x="387" y="214"/>
                      </a:cubicBezTo>
                      <a:cubicBezTo>
                        <a:pt x="338" y="214"/>
                        <a:pt x="288" y="214"/>
                        <a:pt x="239" y="214"/>
                      </a:cubicBezTo>
                      <a:cubicBezTo>
                        <a:pt x="209" y="214"/>
                        <a:pt x="110" y="206"/>
                        <a:pt x="110" y="225"/>
                      </a:cubicBezTo>
                      <a:close/>
                      <a:moveTo>
                        <a:pt x="110" y="405"/>
                      </a:moveTo>
                      <a:cubicBezTo>
                        <a:pt x="110" y="416"/>
                        <a:pt x="110" y="427"/>
                        <a:pt x="110" y="439"/>
                      </a:cubicBezTo>
                      <a:cubicBezTo>
                        <a:pt x="110" y="447"/>
                        <a:pt x="113" y="450"/>
                        <a:pt x="121" y="450"/>
                      </a:cubicBezTo>
                      <a:cubicBezTo>
                        <a:pt x="211" y="450"/>
                        <a:pt x="301" y="450"/>
                        <a:pt x="390" y="450"/>
                      </a:cubicBezTo>
                      <a:cubicBezTo>
                        <a:pt x="392" y="440"/>
                        <a:pt x="400" y="402"/>
                        <a:pt x="379" y="402"/>
                      </a:cubicBezTo>
                      <a:cubicBezTo>
                        <a:pt x="296" y="402"/>
                        <a:pt x="212" y="402"/>
                        <a:pt x="129" y="402"/>
                      </a:cubicBezTo>
                      <a:cubicBezTo>
                        <a:pt x="123" y="402"/>
                        <a:pt x="115" y="404"/>
                        <a:pt x="110" y="405"/>
                      </a:cubicBezTo>
                      <a:close/>
                      <a:moveTo>
                        <a:pt x="110" y="328"/>
                      </a:moveTo>
                      <a:cubicBezTo>
                        <a:pt x="110" y="333"/>
                        <a:pt x="110" y="338"/>
                        <a:pt x="110" y="343"/>
                      </a:cubicBezTo>
                      <a:cubicBezTo>
                        <a:pt x="110" y="351"/>
                        <a:pt x="113" y="351"/>
                        <a:pt x="118" y="357"/>
                      </a:cubicBezTo>
                      <a:cubicBezTo>
                        <a:pt x="205" y="357"/>
                        <a:pt x="292" y="357"/>
                        <a:pt x="379" y="357"/>
                      </a:cubicBezTo>
                      <a:cubicBezTo>
                        <a:pt x="384" y="355"/>
                        <a:pt x="389" y="353"/>
                        <a:pt x="394" y="350"/>
                      </a:cubicBezTo>
                      <a:cubicBezTo>
                        <a:pt x="394" y="344"/>
                        <a:pt x="394" y="338"/>
                        <a:pt x="394" y="332"/>
                      </a:cubicBezTo>
                      <a:cubicBezTo>
                        <a:pt x="394" y="320"/>
                        <a:pt x="390" y="317"/>
                        <a:pt x="387" y="309"/>
                      </a:cubicBezTo>
                      <a:cubicBezTo>
                        <a:pt x="336" y="309"/>
                        <a:pt x="286" y="309"/>
                        <a:pt x="236" y="309"/>
                      </a:cubicBezTo>
                      <a:cubicBezTo>
                        <a:pt x="211" y="309"/>
                        <a:pt x="187" y="309"/>
                        <a:pt x="162" y="309"/>
                      </a:cubicBezTo>
                      <a:cubicBezTo>
                        <a:pt x="131" y="310"/>
                        <a:pt x="110" y="299"/>
                        <a:pt x="110" y="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5" name="Rectangle 1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5581874" y="3017576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6" name="TextBox 59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566161" y="2941376"/>
                <a:ext cx="24161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本学期</a:t>
                </a:r>
                <a:r>
                  <a:rPr lang="zh-CN" altLang="en-US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活动</a:t>
                </a:r>
                <a:endParaRPr lang="zh-CN" altLang="en-US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flipH="1">
              <a:off x="6433491" y="3012031"/>
              <a:ext cx="4171535" cy="80892"/>
              <a:chOff x="2272062" y="2596259"/>
              <a:chExt cx="4173708" cy="80934"/>
            </a:xfrm>
          </p:grpSpPr>
          <p:cxnSp>
            <p:nvCxnSpPr>
              <p:cNvPr id="82" name="直接连接符 81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3" name="矩形 82"/>
              <p:cNvSpPr/>
              <p:nvPr>
                <p:custDataLst>
                  <p:tags r:id="rId15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9" name="组合 88"/>
          <p:cNvGrpSpPr/>
          <p:nvPr>
            <p:custDataLst>
              <p:tags r:id="rId16"/>
            </p:custDataLst>
          </p:nvPr>
        </p:nvGrpSpPr>
        <p:grpSpPr>
          <a:xfrm>
            <a:off x="5019895" y="3928526"/>
            <a:ext cx="4968875" cy="576262"/>
            <a:chOff x="5714354" y="3382138"/>
            <a:chExt cx="4968875" cy="576262"/>
          </a:xfrm>
        </p:grpSpPr>
        <p:grpSp>
          <p:nvGrpSpPr>
            <p:cNvPr id="90" name="组合 89"/>
            <p:cNvGrpSpPr/>
            <p:nvPr/>
          </p:nvGrpSpPr>
          <p:grpSpPr>
            <a:xfrm>
              <a:off x="5714354" y="3382138"/>
              <a:ext cx="4968875" cy="576262"/>
              <a:chOff x="4753236" y="3654164"/>
              <a:chExt cx="4968875" cy="576262"/>
            </a:xfrm>
          </p:grpSpPr>
          <p:grpSp>
            <p:nvGrpSpPr>
              <p:cNvPr id="94" name="组合 23"/>
              <p:cNvGrpSpPr/>
              <p:nvPr/>
            </p:nvGrpSpPr>
            <p:grpSpPr bwMode="auto">
              <a:xfrm>
                <a:off x="4753236" y="3654164"/>
                <a:ext cx="576262" cy="576262"/>
                <a:chOff x="6170389" y="4163727"/>
                <a:chExt cx="576064" cy="576064"/>
              </a:xfrm>
            </p:grpSpPr>
            <p:sp>
              <p:nvSpPr>
                <p:cNvPr id="97" name="圆角矩形 12"/>
                <p:cNvSpPr>
                  <a:spLocks noChangeArrowheads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6170389" y="4163727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Freeform 12"/>
                <p:cNvSpPr>
                  <a:spLocks noEditPoints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6278404" y="4253861"/>
                  <a:ext cx="378197" cy="364816"/>
                </a:xfrm>
                <a:custGeom>
                  <a:avLst/>
                  <a:gdLst>
                    <a:gd name="T0" fmla="*/ 2147483646 w 1022"/>
                    <a:gd name="T1" fmla="*/ 2147483646 h 973"/>
                    <a:gd name="T2" fmla="*/ 2147483646 w 1022"/>
                    <a:gd name="T3" fmla="*/ 2147483646 h 973"/>
                    <a:gd name="T4" fmla="*/ 2147483646 w 1022"/>
                    <a:gd name="T5" fmla="*/ 2147483646 h 973"/>
                    <a:gd name="T6" fmla="*/ 2147483646 w 1022"/>
                    <a:gd name="T7" fmla="*/ 2147483646 h 973"/>
                    <a:gd name="T8" fmla="*/ 2147483646 w 1022"/>
                    <a:gd name="T9" fmla="*/ 2147483646 h 973"/>
                    <a:gd name="T10" fmla="*/ 2147483646 w 1022"/>
                    <a:gd name="T11" fmla="*/ 2147483646 h 973"/>
                    <a:gd name="T12" fmla="*/ 2147483646 w 1022"/>
                    <a:gd name="T13" fmla="*/ 2147483646 h 973"/>
                    <a:gd name="T14" fmla="*/ 2147483646 w 1022"/>
                    <a:gd name="T15" fmla="*/ 2147483646 h 973"/>
                    <a:gd name="T16" fmla="*/ 2147483646 w 1022"/>
                    <a:gd name="T17" fmla="*/ 2147483646 h 973"/>
                    <a:gd name="T18" fmla="*/ 2147483646 w 1022"/>
                    <a:gd name="T19" fmla="*/ 2147483646 h 973"/>
                    <a:gd name="T20" fmla="*/ 2147483646 w 1022"/>
                    <a:gd name="T21" fmla="*/ 2147483646 h 973"/>
                    <a:gd name="T22" fmla="*/ 2147483646 w 1022"/>
                    <a:gd name="T23" fmla="*/ 2147483646 h 973"/>
                    <a:gd name="T24" fmla="*/ 2147483646 w 1022"/>
                    <a:gd name="T25" fmla="*/ 2147483646 h 973"/>
                    <a:gd name="T26" fmla="*/ 2147483646 w 1022"/>
                    <a:gd name="T27" fmla="*/ 2147483646 h 973"/>
                    <a:gd name="T28" fmla="*/ 2147483646 w 1022"/>
                    <a:gd name="T29" fmla="*/ 2147483646 h 973"/>
                    <a:gd name="T30" fmla="*/ 2147483646 w 1022"/>
                    <a:gd name="T31" fmla="*/ 2147483646 h 973"/>
                    <a:gd name="T32" fmla="*/ 2147483646 w 1022"/>
                    <a:gd name="T33" fmla="*/ 2147483646 h 973"/>
                    <a:gd name="T34" fmla="*/ 2147483646 w 1022"/>
                    <a:gd name="T35" fmla="*/ 2147483646 h 973"/>
                    <a:gd name="T36" fmla="*/ 2147483646 w 1022"/>
                    <a:gd name="T37" fmla="*/ 2147483646 h 973"/>
                    <a:gd name="T38" fmla="*/ 2147483646 w 1022"/>
                    <a:gd name="T39" fmla="*/ 2147483646 h 973"/>
                    <a:gd name="T40" fmla="*/ 2147483646 w 1022"/>
                    <a:gd name="T41" fmla="*/ 2147483646 h 973"/>
                    <a:gd name="T42" fmla="*/ 2147483646 w 1022"/>
                    <a:gd name="T43" fmla="*/ 2147483646 h 973"/>
                    <a:gd name="T44" fmla="*/ 2147483646 w 1022"/>
                    <a:gd name="T45" fmla="*/ 2147483646 h 973"/>
                    <a:gd name="T46" fmla="*/ 2147483646 w 1022"/>
                    <a:gd name="T47" fmla="*/ 2147483646 h 973"/>
                    <a:gd name="T48" fmla="*/ 2147483646 w 1022"/>
                    <a:gd name="T49" fmla="*/ 2147483646 h 973"/>
                    <a:gd name="T50" fmla="*/ 2147483646 w 1022"/>
                    <a:gd name="T51" fmla="*/ 2147483646 h 973"/>
                    <a:gd name="T52" fmla="*/ 2147483646 w 1022"/>
                    <a:gd name="T53" fmla="*/ 2147483646 h 973"/>
                    <a:gd name="T54" fmla="*/ 2147483646 w 1022"/>
                    <a:gd name="T55" fmla="*/ 2147483646 h 973"/>
                    <a:gd name="T56" fmla="*/ 2147483646 w 1022"/>
                    <a:gd name="T57" fmla="*/ 2147483646 h 973"/>
                    <a:gd name="T58" fmla="*/ 2147483646 w 1022"/>
                    <a:gd name="T59" fmla="*/ 2147483646 h 973"/>
                    <a:gd name="T60" fmla="*/ 2147483646 w 1022"/>
                    <a:gd name="T61" fmla="*/ 2147483646 h 973"/>
                    <a:gd name="T62" fmla="*/ 2147483646 w 1022"/>
                    <a:gd name="T63" fmla="*/ 2147483646 h 973"/>
                    <a:gd name="T64" fmla="*/ 2147483646 w 1022"/>
                    <a:gd name="T65" fmla="*/ 2147483646 h 973"/>
                    <a:gd name="T66" fmla="*/ 2147483646 w 1022"/>
                    <a:gd name="T67" fmla="*/ 2147483646 h 973"/>
                    <a:gd name="T68" fmla="*/ 2147483646 w 1022"/>
                    <a:gd name="T69" fmla="*/ 2147483646 h 973"/>
                    <a:gd name="T70" fmla="*/ 2147483646 w 1022"/>
                    <a:gd name="T71" fmla="*/ 2147483646 h 973"/>
                    <a:gd name="T72" fmla="*/ 2147483646 w 1022"/>
                    <a:gd name="T73" fmla="*/ 2147483646 h 973"/>
                    <a:gd name="T74" fmla="*/ 2147483646 w 1022"/>
                    <a:gd name="T75" fmla="*/ 2147483646 h 973"/>
                    <a:gd name="T76" fmla="*/ 2147483646 w 1022"/>
                    <a:gd name="T77" fmla="*/ 2147483646 h 973"/>
                    <a:gd name="T78" fmla="*/ 2147483646 w 1022"/>
                    <a:gd name="T79" fmla="*/ 2147483646 h 973"/>
                    <a:gd name="T80" fmla="*/ 2147483646 w 1022"/>
                    <a:gd name="T81" fmla="*/ 2147483646 h 973"/>
                    <a:gd name="T82" fmla="*/ 2147483646 w 1022"/>
                    <a:gd name="T83" fmla="*/ 2147483646 h 973"/>
                    <a:gd name="T84" fmla="*/ 2147483646 w 1022"/>
                    <a:gd name="T85" fmla="*/ 2147483646 h 973"/>
                    <a:gd name="T86" fmla="*/ 2147483646 w 1022"/>
                    <a:gd name="T87" fmla="*/ 2147483646 h 97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022" h="973">
                      <a:moveTo>
                        <a:pt x="596" y="882"/>
                      </a:moveTo>
                      <a:lnTo>
                        <a:pt x="426" y="882"/>
                      </a:lnTo>
                      <a:cubicBezTo>
                        <a:pt x="414" y="882"/>
                        <a:pt x="403" y="892"/>
                        <a:pt x="403" y="904"/>
                      </a:cubicBezTo>
                      <a:cubicBezTo>
                        <a:pt x="403" y="916"/>
                        <a:pt x="414" y="926"/>
                        <a:pt x="426" y="926"/>
                      </a:cubicBezTo>
                      <a:lnTo>
                        <a:pt x="596" y="926"/>
                      </a:lnTo>
                      <a:cubicBezTo>
                        <a:pt x="609" y="926"/>
                        <a:pt x="619" y="916"/>
                        <a:pt x="619" y="904"/>
                      </a:cubicBezTo>
                      <a:cubicBezTo>
                        <a:pt x="619" y="892"/>
                        <a:pt x="609" y="882"/>
                        <a:pt x="596" y="882"/>
                      </a:cubicBezTo>
                      <a:close/>
                      <a:moveTo>
                        <a:pt x="596" y="813"/>
                      </a:moveTo>
                      <a:lnTo>
                        <a:pt x="596" y="813"/>
                      </a:lnTo>
                      <a:lnTo>
                        <a:pt x="426" y="813"/>
                      </a:lnTo>
                      <a:cubicBezTo>
                        <a:pt x="414" y="813"/>
                        <a:pt x="403" y="823"/>
                        <a:pt x="403" y="835"/>
                      </a:cubicBezTo>
                      <a:cubicBezTo>
                        <a:pt x="403" y="848"/>
                        <a:pt x="414" y="858"/>
                        <a:pt x="426" y="858"/>
                      </a:cubicBezTo>
                      <a:lnTo>
                        <a:pt x="596" y="858"/>
                      </a:lnTo>
                      <a:cubicBezTo>
                        <a:pt x="609" y="858"/>
                        <a:pt x="619" y="848"/>
                        <a:pt x="619" y="835"/>
                      </a:cubicBezTo>
                      <a:cubicBezTo>
                        <a:pt x="619" y="823"/>
                        <a:pt x="609" y="813"/>
                        <a:pt x="596" y="813"/>
                      </a:cubicBezTo>
                      <a:close/>
                      <a:moveTo>
                        <a:pt x="511" y="973"/>
                      </a:moveTo>
                      <a:lnTo>
                        <a:pt x="511" y="973"/>
                      </a:lnTo>
                      <a:lnTo>
                        <a:pt x="585" y="946"/>
                      </a:lnTo>
                      <a:lnTo>
                        <a:pt x="437" y="946"/>
                      </a:lnTo>
                      <a:lnTo>
                        <a:pt x="511" y="973"/>
                      </a:lnTo>
                      <a:close/>
                      <a:moveTo>
                        <a:pt x="514" y="261"/>
                      </a:moveTo>
                      <a:lnTo>
                        <a:pt x="514" y="261"/>
                      </a:lnTo>
                      <a:lnTo>
                        <a:pt x="508" y="261"/>
                      </a:lnTo>
                      <a:cubicBezTo>
                        <a:pt x="384" y="261"/>
                        <a:pt x="272" y="362"/>
                        <a:pt x="272" y="486"/>
                      </a:cubicBezTo>
                      <a:cubicBezTo>
                        <a:pt x="272" y="611"/>
                        <a:pt x="377" y="682"/>
                        <a:pt x="388" y="721"/>
                      </a:cubicBezTo>
                      <a:cubicBezTo>
                        <a:pt x="398" y="759"/>
                        <a:pt x="388" y="778"/>
                        <a:pt x="416" y="787"/>
                      </a:cubicBezTo>
                      <a:cubicBezTo>
                        <a:pt x="444" y="796"/>
                        <a:pt x="508" y="794"/>
                        <a:pt x="508" y="794"/>
                      </a:cubicBezTo>
                      <a:lnTo>
                        <a:pt x="514" y="794"/>
                      </a:lnTo>
                      <a:cubicBezTo>
                        <a:pt x="514" y="794"/>
                        <a:pt x="578" y="796"/>
                        <a:pt x="606" y="787"/>
                      </a:cubicBezTo>
                      <a:cubicBezTo>
                        <a:pt x="634" y="778"/>
                        <a:pt x="624" y="759"/>
                        <a:pt x="634" y="721"/>
                      </a:cubicBezTo>
                      <a:cubicBezTo>
                        <a:pt x="645" y="682"/>
                        <a:pt x="750" y="611"/>
                        <a:pt x="750" y="486"/>
                      </a:cubicBezTo>
                      <a:cubicBezTo>
                        <a:pt x="750" y="362"/>
                        <a:pt x="638" y="261"/>
                        <a:pt x="514" y="261"/>
                      </a:cubicBezTo>
                      <a:close/>
                      <a:moveTo>
                        <a:pt x="201" y="527"/>
                      </a:moveTo>
                      <a:lnTo>
                        <a:pt x="201" y="527"/>
                      </a:lnTo>
                      <a:cubicBezTo>
                        <a:pt x="201" y="509"/>
                        <a:pt x="183" y="495"/>
                        <a:pt x="162" y="495"/>
                      </a:cubicBezTo>
                      <a:lnTo>
                        <a:pt x="39" y="495"/>
                      </a:lnTo>
                      <a:cubicBezTo>
                        <a:pt x="17" y="495"/>
                        <a:pt x="0" y="509"/>
                        <a:pt x="0" y="527"/>
                      </a:cubicBezTo>
                      <a:cubicBezTo>
                        <a:pt x="0" y="544"/>
                        <a:pt x="17" y="558"/>
                        <a:pt x="39" y="558"/>
                      </a:cubicBezTo>
                      <a:lnTo>
                        <a:pt x="162" y="558"/>
                      </a:lnTo>
                      <a:cubicBezTo>
                        <a:pt x="183" y="558"/>
                        <a:pt x="201" y="544"/>
                        <a:pt x="201" y="527"/>
                      </a:cubicBezTo>
                      <a:close/>
                      <a:moveTo>
                        <a:pt x="983" y="495"/>
                      </a:moveTo>
                      <a:lnTo>
                        <a:pt x="983" y="495"/>
                      </a:lnTo>
                      <a:lnTo>
                        <a:pt x="860" y="495"/>
                      </a:lnTo>
                      <a:cubicBezTo>
                        <a:pt x="839" y="495"/>
                        <a:pt x="822" y="509"/>
                        <a:pt x="822" y="527"/>
                      </a:cubicBezTo>
                      <a:cubicBezTo>
                        <a:pt x="822" y="544"/>
                        <a:pt x="839" y="558"/>
                        <a:pt x="860" y="558"/>
                      </a:cubicBezTo>
                      <a:lnTo>
                        <a:pt x="983" y="558"/>
                      </a:lnTo>
                      <a:cubicBezTo>
                        <a:pt x="1005" y="558"/>
                        <a:pt x="1022" y="544"/>
                        <a:pt x="1022" y="527"/>
                      </a:cubicBezTo>
                      <a:cubicBezTo>
                        <a:pt x="1022" y="509"/>
                        <a:pt x="1005" y="495"/>
                        <a:pt x="983" y="495"/>
                      </a:cubicBezTo>
                      <a:close/>
                      <a:moveTo>
                        <a:pt x="782" y="296"/>
                      </a:moveTo>
                      <a:lnTo>
                        <a:pt x="782" y="296"/>
                      </a:lnTo>
                      <a:lnTo>
                        <a:pt x="869" y="209"/>
                      </a:lnTo>
                      <a:cubicBezTo>
                        <a:pt x="885" y="194"/>
                        <a:pt x="887" y="172"/>
                        <a:pt x="874" y="159"/>
                      </a:cubicBezTo>
                      <a:cubicBezTo>
                        <a:pt x="862" y="147"/>
                        <a:pt x="839" y="149"/>
                        <a:pt x="824" y="164"/>
                      </a:cubicBezTo>
                      <a:lnTo>
                        <a:pt x="737" y="251"/>
                      </a:lnTo>
                      <a:cubicBezTo>
                        <a:pt x="722" y="266"/>
                        <a:pt x="720" y="289"/>
                        <a:pt x="732" y="301"/>
                      </a:cubicBezTo>
                      <a:cubicBezTo>
                        <a:pt x="745" y="314"/>
                        <a:pt x="767" y="311"/>
                        <a:pt x="782" y="296"/>
                      </a:cubicBezTo>
                      <a:close/>
                      <a:moveTo>
                        <a:pt x="508" y="201"/>
                      </a:moveTo>
                      <a:lnTo>
                        <a:pt x="508" y="201"/>
                      </a:lnTo>
                      <a:cubicBezTo>
                        <a:pt x="526" y="201"/>
                        <a:pt x="540" y="183"/>
                        <a:pt x="540" y="162"/>
                      </a:cubicBezTo>
                      <a:lnTo>
                        <a:pt x="540" y="39"/>
                      </a:lnTo>
                      <a:cubicBezTo>
                        <a:pt x="540" y="18"/>
                        <a:pt x="526" y="0"/>
                        <a:pt x="508" y="0"/>
                      </a:cubicBezTo>
                      <a:cubicBezTo>
                        <a:pt x="491" y="0"/>
                        <a:pt x="476" y="18"/>
                        <a:pt x="476" y="39"/>
                      </a:cubicBezTo>
                      <a:lnTo>
                        <a:pt x="476" y="162"/>
                      </a:lnTo>
                      <a:cubicBezTo>
                        <a:pt x="476" y="183"/>
                        <a:pt x="491" y="201"/>
                        <a:pt x="508" y="201"/>
                      </a:cubicBezTo>
                      <a:close/>
                      <a:moveTo>
                        <a:pt x="229" y="283"/>
                      </a:moveTo>
                      <a:lnTo>
                        <a:pt x="229" y="283"/>
                      </a:lnTo>
                      <a:cubicBezTo>
                        <a:pt x="244" y="299"/>
                        <a:pt x="267" y="301"/>
                        <a:pt x="279" y="288"/>
                      </a:cubicBezTo>
                      <a:cubicBezTo>
                        <a:pt x="292" y="276"/>
                        <a:pt x="289" y="254"/>
                        <a:pt x="274" y="238"/>
                      </a:cubicBezTo>
                      <a:lnTo>
                        <a:pt x="187" y="151"/>
                      </a:lnTo>
                      <a:cubicBezTo>
                        <a:pt x="172" y="136"/>
                        <a:pt x="149" y="134"/>
                        <a:pt x="137" y="146"/>
                      </a:cubicBezTo>
                      <a:cubicBezTo>
                        <a:pt x="125" y="159"/>
                        <a:pt x="127" y="181"/>
                        <a:pt x="142" y="196"/>
                      </a:cubicBezTo>
                      <a:lnTo>
                        <a:pt x="229" y="283"/>
                      </a:lnTo>
                      <a:close/>
                      <a:moveTo>
                        <a:pt x="240" y="756"/>
                      </a:moveTo>
                      <a:lnTo>
                        <a:pt x="240" y="756"/>
                      </a:lnTo>
                      <a:lnTo>
                        <a:pt x="153" y="843"/>
                      </a:lnTo>
                      <a:cubicBezTo>
                        <a:pt x="137" y="859"/>
                        <a:pt x="135" y="881"/>
                        <a:pt x="148" y="894"/>
                      </a:cubicBezTo>
                      <a:cubicBezTo>
                        <a:pt x="160" y="906"/>
                        <a:pt x="183" y="904"/>
                        <a:pt x="198" y="889"/>
                      </a:cubicBezTo>
                      <a:lnTo>
                        <a:pt x="285" y="802"/>
                      </a:lnTo>
                      <a:cubicBezTo>
                        <a:pt x="300" y="786"/>
                        <a:pt x="302" y="764"/>
                        <a:pt x="290" y="751"/>
                      </a:cubicBezTo>
                      <a:cubicBezTo>
                        <a:pt x="277" y="739"/>
                        <a:pt x="255" y="741"/>
                        <a:pt x="240" y="756"/>
                      </a:cubicBezTo>
                      <a:close/>
                      <a:moveTo>
                        <a:pt x="793" y="769"/>
                      </a:moveTo>
                      <a:lnTo>
                        <a:pt x="793" y="769"/>
                      </a:lnTo>
                      <a:cubicBezTo>
                        <a:pt x="778" y="754"/>
                        <a:pt x="755" y="752"/>
                        <a:pt x="743" y="764"/>
                      </a:cubicBezTo>
                      <a:cubicBezTo>
                        <a:pt x="731" y="777"/>
                        <a:pt x="733" y="799"/>
                        <a:pt x="748" y="814"/>
                      </a:cubicBezTo>
                      <a:lnTo>
                        <a:pt x="835" y="901"/>
                      </a:lnTo>
                      <a:cubicBezTo>
                        <a:pt x="850" y="916"/>
                        <a:pt x="873" y="919"/>
                        <a:pt x="885" y="906"/>
                      </a:cubicBezTo>
                      <a:cubicBezTo>
                        <a:pt x="897" y="894"/>
                        <a:pt x="895" y="871"/>
                        <a:pt x="880" y="856"/>
                      </a:cubicBezTo>
                      <a:lnTo>
                        <a:pt x="793" y="7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Rectangle 14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5581874" y="3809739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6" name="TextBox 59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6566161" y="3744651"/>
                <a:ext cx="315595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部门</a:t>
                </a:r>
                <a:r>
                  <a:rPr lang="zh-CN" altLang="en-US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团建</a:t>
                </a:r>
                <a:endParaRPr lang="zh-CN" altLang="en-US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 flipH="1">
              <a:off x="6433491" y="3876848"/>
              <a:ext cx="4171535" cy="80892"/>
              <a:chOff x="2272062" y="2596259"/>
              <a:chExt cx="4173708" cy="80934"/>
            </a:xfrm>
          </p:grpSpPr>
          <p:cxnSp>
            <p:nvCxnSpPr>
              <p:cNvPr id="92" name="直接连接符 91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93" name="矩形 92"/>
              <p:cNvSpPr/>
              <p:nvPr>
                <p:custDataLst>
                  <p:tags r:id="rId22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23"/>
            </p:custDataLst>
          </p:nvPr>
        </p:nvGrpSpPr>
        <p:grpSpPr>
          <a:xfrm>
            <a:off x="5019895" y="4790757"/>
            <a:ext cx="4890672" cy="578188"/>
            <a:chOff x="5714354" y="4244369"/>
            <a:chExt cx="4890672" cy="578188"/>
          </a:xfrm>
        </p:grpSpPr>
        <p:grpSp>
          <p:nvGrpSpPr>
            <p:cNvPr id="100" name="组合 99"/>
            <p:cNvGrpSpPr/>
            <p:nvPr/>
          </p:nvGrpSpPr>
          <p:grpSpPr>
            <a:xfrm>
              <a:off x="5714354" y="4244369"/>
              <a:ext cx="4103687" cy="576263"/>
              <a:chOff x="4753236" y="4446326"/>
              <a:chExt cx="4103687" cy="576263"/>
            </a:xfrm>
          </p:grpSpPr>
          <p:grpSp>
            <p:nvGrpSpPr>
              <p:cNvPr id="104" name="组合 24"/>
              <p:cNvGrpSpPr/>
              <p:nvPr/>
            </p:nvGrpSpPr>
            <p:grpSpPr bwMode="auto">
              <a:xfrm>
                <a:off x="4753236" y="4446326"/>
                <a:ext cx="576262" cy="576263"/>
                <a:chOff x="6170389" y="4955815"/>
                <a:chExt cx="576064" cy="576064"/>
              </a:xfrm>
            </p:grpSpPr>
            <p:sp>
              <p:nvSpPr>
                <p:cNvPr id="107" name="圆角矩形 13"/>
                <p:cNvSpPr>
                  <a:spLocks noChangeArrowheads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6170389" y="4955815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 11"/>
                <p:cNvSpPr>
                  <a:spLocks noEditPoints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6298628" y="5092507"/>
                  <a:ext cx="315884" cy="273385"/>
                </a:xfrm>
                <a:custGeom>
                  <a:avLst/>
                  <a:gdLst>
                    <a:gd name="T0" fmla="*/ 2147483646 w 948"/>
                    <a:gd name="T1" fmla="*/ 2147483646 h 810"/>
                    <a:gd name="T2" fmla="*/ 2147483646 w 948"/>
                    <a:gd name="T3" fmla="*/ 2147483646 h 810"/>
                    <a:gd name="T4" fmla="*/ 2147483646 w 948"/>
                    <a:gd name="T5" fmla="*/ 2147483646 h 810"/>
                    <a:gd name="T6" fmla="*/ 2147483646 w 948"/>
                    <a:gd name="T7" fmla="*/ 2147483646 h 810"/>
                    <a:gd name="T8" fmla="*/ 2147483646 w 948"/>
                    <a:gd name="T9" fmla="*/ 2147483646 h 810"/>
                    <a:gd name="T10" fmla="*/ 2147483646 w 948"/>
                    <a:gd name="T11" fmla="*/ 2147483646 h 810"/>
                    <a:gd name="T12" fmla="*/ 2147483646 w 948"/>
                    <a:gd name="T13" fmla="*/ 2147483646 h 810"/>
                    <a:gd name="T14" fmla="*/ 2147483646 w 948"/>
                    <a:gd name="T15" fmla="*/ 2147483646 h 810"/>
                    <a:gd name="T16" fmla="*/ 2147483646 w 948"/>
                    <a:gd name="T17" fmla="*/ 2147483646 h 810"/>
                    <a:gd name="T18" fmla="*/ 2147483646 w 948"/>
                    <a:gd name="T19" fmla="*/ 2147483646 h 810"/>
                    <a:gd name="T20" fmla="*/ 2147483646 w 948"/>
                    <a:gd name="T21" fmla="*/ 2147483646 h 810"/>
                    <a:gd name="T22" fmla="*/ 2147483646 w 948"/>
                    <a:gd name="T23" fmla="*/ 2147483646 h 810"/>
                    <a:gd name="T24" fmla="*/ 2147483646 w 948"/>
                    <a:gd name="T25" fmla="*/ 2147483646 h 810"/>
                    <a:gd name="T26" fmla="*/ 2147483646 w 948"/>
                    <a:gd name="T27" fmla="*/ 2147483646 h 810"/>
                    <a:gd name="T28" fmla="*/ 2147483646 w 948"/>
                    <a:gd name="T29" fmla="*/ 2147483646 h 810"/>
                    <a:gd name="T30" fmla="*/ 2147483646 w 948"/>
                    <a:gd name="T31" fmla="*/ 2147483646 h 810"/>
                    <a:gd name="T32" fmla="*/ 2147483646 w 948"/>
                    <a:gd name="T33" fmla="*/ 2147483646 h 810"/>
                    <a:gd name="T34" fmla="*/ 2147483646 w 948"/>
                    <a:gd name="T35" fmla="*/ 2147483646 h 810"/>
                    <a:gd name="T36" fmla="*/ 2147483646 w 948"/>
                    <a:gd name="T37" fmla="*/ 2147483646 h 810"/>
                    <a:gd name="T38" fmla="*/ 2147483646 w 948"/>
                    <a:gd name="T39" fmla="*/ 2147483646 h 810"/>
                    <a:gd name="T40" fmla="*/ 2147483646 w 948"/>
                    <a:gd name="T41" fmla="*/ 2147483646 h 810"/>
                    <a:gd name="T42" fmla="*/ 2147483646 w 948"/>
                    <a:gd name="T43" fmla="*/ 2147483646 h 810"/>
                    <a:gd name="T44" fmla="*/ 2147483646 w 948"/>
                    <a:gd name="T45" fmla="*/ 2147483646 h 810"/>
                    <a:gd name="T46" fmla="*/ 2147483646 w 948"/>
                    <a:gd name="T47" fmla="*/ 2147483646 h 810"/>
                    <a:gd name="T48" fmla="*/ 2147483646 w 948"/>
                    <a:gd name="T49" fmla="*/ 2147483646 h 810"/>
                    <a:gd name="T50" fmla="*/ 2147483646 w 948"/>
                    <a:gd name="T51" fmla="*/ 2147483646 h 810"/>
                    <a:gd name="T52" fmla="*/ 2147483646 w 948"/>
                    <a:gd name="T53" fmla="*/ 2147483646 h 810"/>
                    <a:gd name="T54" fmla="*/ 2147483646 w 948"/>
                    <a:gd name="T55" fmla="*/ 2147483646 h 810"/>
                    <a:gd name="T56" fmla="*/ 2147483646 w 948"/>
                    <a:gd name="T57" fmla="*/ 2147483646 h 810"/>
                    <a:gd name="T58" fmla="*/ 2147483646 w 948"/>
                    <a:gd name="T59" fmla="*/ 2147483646 h 810"/>
                    <a:gd name="T60" fmla="*/ 2147483646 w 948"/>
                    <a:gd name="T61" fmla="*/ 2147483646 h 810"/>
                    <a:gd name="T62" fmla="*/ 2147483646 w 948"/>
                    <a:gd name="T63" fmla="*/ 2147483646 h 810"/>
                    <a:gd name="T64" fmla="*/ 2147483646 w 948"/>
                    <a:gd name="T65" fmla="*/ 2147483646 h 810"/>
                    <a:gd name="T66" fmla="*/ 2147483646 w 948"/>
                    <a:gd name="T67" fmla="*/ 2147483646 h 810"/>
                    <a:gd name="T68" fmla="*/ 2147483646 w 948"/>
                    <a:gd name="T69" fmla="*/ 2147483646 h 810"/>
                    <a:gd name="T70" fmla="*/ 2147483646 w 948"/>
                    <a:gd name="T71" fmla="*/ 2147483646 h 810"/>
                    <a:gd name="T72" fmla="*/ 2147483646 w 948"/>
                    <a:gd name="T73" fmla="*/ 2147483646 h 810"/>
                    <a:gd name="T74" fmla="*/ 2147483646 w 948"/>
                    <a:gd name="T75" fmla="*/ 2147483646 h 810"/>
                    <a:gd name="T76" fmla="*/ 2147483646 w 948"/>
                    <a:gd name="T77" fmla="*/ 2147483646 h 810"/>
                    <a:gd name="T78" fmla="*/ 2147483646 w 948"/>
                    <a:gd name="T79" fmla="*/ 2147483646 h 810"/>
                    <a:gd name="T80" fmla="*/ 2147483646 w 948"/>
                    <a:gd name="T81" fmla="*/ 2147483646 h 810"/>
                    <a:gd name="T82" fmla="*/ 2147483646 w 948"/>
                    <a:gd name="T83" fmla="*/ 2147483646 h 810"/>
                    <a:gd name="T84" fmla="*/ 2147483646 w 948"/>
                    <a:gd name="T85" fmla="*/ 2147483646 h 810"/>
                    <a:gd name="T86" fmla="*/ 2147483646 w 948"/>
                    <a:gd name="T87" fmla="*/ 2147483646 h 810"/>
                    <a:gd name="T88" fmla="*/ 2147483646 w 948"/>
                    <a:gd name="T89" fmla="*/ 2147483646 h 810"/>
                    <a:gd name="T90" fmla="*/ 2147483646 w 948"/>
                    <a:gd name="T91" fmla="*/ 2147483646 h 810"/>
                    <a:gd name="T92" fmla="*/ 2147483646 w 948"/>
                    <a:gd name="T93" fmla="*/ 2147483646 h 810"/>
                    <a:gd name="T94" fmla="*/ 2147483646 w 948"/>
                    <a:gd name="T95" fmla="*/ 2147483646 h 810"/>
                    <a:gd name="T96" fmla="*/ 2147483646 w 948"/>
                    <a:gd name="T97" fmla="*/ 2147483646 h 810"/>
                    <a:gd name="T98" fmla="*/ 2147483646 w 948"/>
                    <a:gd name="T99" fmla="*/ 2147483646 h 810"/>
                    <a:gd name="T100" fmla="*/ 2147483646 w 948"/>
                    <a:gd name="T101" fmla="*/ 2147483646 h 810"/>
                    <a:gd name="T102" fmla="*/ 2147483646 w 948"/>
                    <a:gd name="T103" fmla="*/ 2147483646 h 810"/>
                    <a:gd name="T104" fmla="*/ 2147483646 w 948"/>
                    <a:gd name="T105" fmla="*/ 2147483646 h 810"/>
                    <a:gd name="T106" fmla="*/ 2147483646 w 948"/>
                    <a:gd name="T107" fmla="*/ 2147483646 h 810"/>
                    <a:gd name="T108" fmla="*/ 2147483646 w 948"/>
                    <a:gd name="T109" fmla="*/ 2147483646 h 810"/>
                    <a:gd name="T110" fmla="*/ 2147483646 w 948"/>
                    <a:gd name="T111" fmla="*/ 2147483646 h 810"/>
                    <a:gd name="T112" fmla="*/ 2147483646 w 948"/>
                    <a:gd name="T113" fmla="*/ 2147483646 h 810"/>
                    <a:gd name="T114" fmla="*/ 2147483646 w 948"/>
                    <a:gd name="T115" fmla="*/ 2147483646 h 810"/>
                    <a:gd name="T116" fmla="*/ 2147483646 w 948"/>
                    <a:gd name="T117" fmla="*/ 2147483646 h 810"/>
                    <a:gd name="T118" fmla="*/ 2147483646 w 948"/>
                    <a:gd name="T119" fmla="*/ 2147483646 h 81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948" h="810">
                      <a:moveTo>
                        <a:pt x="588" y="151"/>
                      </a:moveTo>
                      <a:cubicBezTo>
                        <a:pt x="588" y="151"/>
                        <a:pt x="588" y="152"/>
                        <a:pt x="588" y="152"/>
                      </a:cubicBezTo>
                      <a:cubicBezTo>
                        <a:pt x="588" y="153"/>
                        <a:pt x="589" y="154"/>
                        <a:pt x="589" y="155"/>
                      </a:cubicBezTo>
                      <a:cubicBezTo>
                        <a:pt x="589" y="156"/>
                        <a:pt x="589" y="156"/>
                        <a:pt x="589" y="157"/>
                      </a:cubicBezTo>
                      <a:cubicBezTo>
                        <a:pt x="589" y="158"/>
                        <a:pt x="589" y="159"/>
                        <a:pt x="589" y="161"/>
                      </a:cubicBezTo>
                      <a:cubicBezTo>
                        <a:pt x="589" y="161"/>
                        <a:pt x="589" y="161"/>
                        <a:pt x="589" y="161"/>
                      </a:cubicBezTo>
                      <a:cubicBezTo>
                        <a:pt x="589" y="162"/>
                        <a:pt x="589" y="164"/>
                        <a:pt x="589" y="165"/>
                      </a:cubicBezTo>
                      <a:cubicBezTo>
                        <a:pt x="589" y="165"/>
                        <a:pt x="589" y="166"/>
                        <a:pt x="589" y="166"/>
                      </a:cubicBezTo>
                      <a:cubicBezTo>
                        <a:pt x="589" y="167"/>
                        <a:pt x="589" y="168"/>
                        <a:pt x="589" y="169"/>
                      </a:cubicBezTo>
                      <a:cubicBezTo>
                        <a:pt x="589" y="170"/>
                        <a:pt x="589" y="170"/>
                        <a:pt x="589" y="171"/>
                      </a:cubicBezTo>
                      <a:cubicBezTo>
                        <a:pt x="588" y="178"/>
                        <a:pt x="586" y="185"/>
                        <a:pt x="584" y="191"/>
                      </a:cubicBezTo>
                      <a:cubicBezTo>
                        <a:pt x="584" y="192"/>
                        <a:pt x="583" y="193"/>
                        <a:pt x="583" y="194"/>
                      </a:cubicBezTo>
                      <a:cubicBezTo>
                        <a:pt x="583" y="195"/>
                        <a:pt x="583" y="195"/>
                        <a:pt x="583" y="195"/>
                      </a:cubicBezTo>
                      <a:cubicBezTo>
                        <a:pt x="583" y="196"/>
                        <a:pt x="582" y="197"/>
                        <a:pt x="582" y="198"/>
                      </a:cubicBezTo>
                      <a:cubicBezTo>
                        <a:pt x="582" y="198"/>
                        <a:pt x="582" y="198"/>
                        <a:pt x="582" y="198"/>
                      </a:cubicBezTo>
                      <a:cubicBezTo>
                        <a:pt x="580" y="201"/>
                        <a:pt x="579" y="204"/>
                        <a:pt x="577" y="207"/>
                      </a:cubicBezTo>
                      <a:cubicBezTo>
                        <a:pt x="577" y="207"/>
                        <a:pt x="577" y="207"/>
                        <a:pt x="577" y="208"/>
                      </a:cubicBezTo>
                      <a:cubicBezTo>
                        <a:pt x="577" y="208"/>
                        <a:pt x="576" y="209"/>
                        <a:pt x="575" y="210"/>
                      </a:cubicBezTo>
                      <a:cubicBezTo>
                        <a:pt x="575" y="210"/>
                        <a:pt x="575" y="211"/>
                        <a:pt x="575" y="211"/>
                      </a:cubicBezTo>
                      <a:cubicBezTo>
                        <a:pt x="573" y="215"/>
                        <a:pt x="570" y="218"/>
                        <a:pt x="567" y="222"/>
                      </a:cubicBezTo>
                      <a:cubicBezTo>
                        <a:pt x="567" y="222"/>
                        <a:pt x="567" y="222"/>
                        <a:pt x="567" y="222"/>
                      </a:cubicBezTo>
                      <a:cubicBezTo>
                        <a:pt x="566" y="223"/>
                        <a:pt x="566" y="224"/>
                        <a:pt x="565" y="224"/>
                      </a:cubicBezTo>
                      <a:cubicBezTo>
                        <a:pt x="565" y="224"/>
                        <a:pt x="565" y="225"/>
                        <a:pt x="565" y="225"/>
                      </a:cubicBezTo>
                      <a:cubicBezTo>
                        <a:pt x="562" y="227"/>
                        <a:pt x="560" y="230"/>
                        <a:pt x="558" y="232"/>
                      </a:cubicBezTo>
                      <a:cubicBezTo>
                        <a:pt x="558" y="232"/>
                        <a:pt x="557" y="232"/>
                        <a:pt x="557" y="232"/>
                      </a:cubicBezTo>
                      <a:cubicBezTo>
                        <a:pt x="557" y="233"/>
                        <a:pt x="556" y="233"/>
                        <a:pt x="555" y="234"/>
                      </a:cubicBezTo>
                      <a:cubicBezTo>
                        <a:pt x="555" y="234"/>
                        <a:pt x="555" y="234"/>
                        <a:pt x="554" y="234"/>
                      </a:cubicBezTo>
                      <a:cubicBezTo>
                        <a:pt x="554" y="235"/>
                        <a:pt x="553" y="236"/>
                        <a:pt x="552" y="236"/>
                      </a:cubicBezTo>
                      <a:cubicBezTo>
                        <a:pt x="547" y="240"/>
                        <a:pt x="543" y="243"/>
                        <a:pt x="537" y="246"/>
                      </a:cubicBezTo>
                      <a:cubicBezTo>
                        <a:pt x="536" y="246"/>
                        <a:pt x="535" y="247"/>
                        <a:pt x="534" y="247"/>
                      </a:cubicBezTo>
                      <a:cubicBezTo>
                        <a:pt x="533" y="247"/>
                        <a:pt x="533" y="248"/>
                        <a:pt x="532" y="248"/>
                      </a:cubicBezTo>
                      <a:cubicBezTo>
                        <a:pt x="532" y="248"/>
                        <a:pt x="531" y="249"/>
                        <a:pt x="530" y="249"/>
                      </a:cubicBezTo>
                      <a:cubicBezTo>
                        <a:pt x="529" y="249"/>
                        <a:pt x="529" y="249"/>
                        <a:pt x="528" y="249"/>
                      </a:cubicBezTo>
                      <a:cubicBezTo>
                        <a:pt x="527" y="250"/>
                        <a:pt x="526" y="250"/>
                        <a:pt x="525" y="251"/>
                      </a:cubicBezTo>
                      <a:cubicBezTo>
                        <a:pt x="525" y="251"/>
                        <a:pt x="525" y="251"/>
                        <a:pt x="525" y="251"/>
                      </a:cubicBezTo>
                      <a:cubicBezTo>
                        <a:pt x="523" y="251"/>
                        <a:pt x="522" y="252"/>
                        <a:pt x="520" y="252"/>
                      </a:cubicBezTo>
                      <a:cubicBezTo>
                        <a:pt x="520" y="252"/>
                        <a:pt x="520" y="252"/>
                        <a:pt x="519" y="252"/>
                      </a:cubicBezTo>
                      <a:cubicBezTo>
                        <a:pt x="518" y="253"/>
                        <a:pt x="517" y="253"/>
                        <a:pt x="516" y="253"/>
                      </a:cubicBezTo>
                      <a:cubicBezTo>
                        <a:pt x="516" y="253"/>
                        <a:pt x="515" y="253"/>
                        <a:pt x="515" y="253"/>
                      </a:cubicBezTo>
                      <a:cubicBezTo>
                        <a:pt x="514" y="254"/>
                        <a:pt x="512" y="254"/>
                        <a:pt x="511" y="254"/>
                      </a:cubicBezTo>
                      <a:cubicBezTo>
                        <a:pt x="509" y="254"/>
                        <a:pt x="508" y="255"/>
                        <a:pt x="506" y="255"/>
                      </a:cubicBezTo>
                      <a:cubicBezTo>
                        <a:pt x="506" y="255"/>
                        <a:pt x="506" y="255"/>
                        <a:pt x="505" y="255"/>
                      </a:cubicBezTo>
                      <a:cubicBezTo>
                        <a:pt x="504" y="255"/>
                        <a:pt x="503" y="255"/>
                        <a:pt x="502" y="255"/>
                      </a:cubicBezTo>
                      <a:cubicBezTo>
                        <a:pt x="502" y="255"/>
                        <a:pt x="501" y="255"/>
                        <a:pt x="501" y="255"/>
                      </a:cubicBezTo>
                      <a:cubicBezTo>
                        <a:pt x="499" y="255"/>
                        <a:pt x="498" y="255"/>
                        <a:pt x="496" y="255"/>
                      </a:cubicBezTo>
                      <a:cubicBezTo>
                        <a:pt x="496" y="255"/>
                        <a:pt x="496" y="255"/>
                        <a:pt x="496" y="255"/>
                      </a:cubicBezTo>
                      <a:cubicBezTo>
                        <a:pt x="495" y="255"/>
                        <a:pt x="494" y="255"/>
                        <a:pt x="492" y="255"/>
                      </a:cubicBezTo>
                      <a:cubicBezTo>
                        <a:pt x="492" y="255"/>
                        <a:pt x="491" y="255"/>
                        <a:pt x="491" y="255"/>
                      </a:cubicBezTo>
                      <a:cubicBezTo>
                        <a:pt x="490" y="255"/>
                        <a:pt x="489" y="255"/>
                        <a:pt x="488" y="255"/>
                      </a:cubicBezTo>
                      <a:cubicBezTo>
                        <a:pt x="488" y="255"/>
                        <a:pt x="487" y="255"/>
                        <a:pt x="487" y="255"/>
                      </a:cubicBezTo>
                      <a:cubicBezTo>
                        <a:pt x="485" y="255"/>
                        <a:pt x="484" y="255"/>
                        <a:pt x="483" y="255"/>
                      </a:cubicBezTo>
                      <a:cubicBezTo>
                        <a:pt x="477" y="254"/>
                        <a:pt x="471" y="253"/>
                        <a:pt x="466" y="251"/>
                      </a:cubicBezTo>
                      <a:cubicBezTo>
                        <a:pt x="465" y="250"/>
                        <a:pt x="464" y="250"/>
                        <a:pt x="463" y="250"/>
                      </a:cubicBezTo>
                      <a:cubicBezTo>
                        <a:pt x="463" y="250"/>
                        <a:pt x="462" y="250"/>
                        <a:pt x="462" y="249"/>
                      </a:cubicBezTo>
                      <a:cubicBezTo>
                        <a:pt x="461" y="249"/>
                        <a:pt x="460" y="249"/>
                        <a:pt x="459" y="248"/>
                      </a:cubicBezTo>
                      <a:cubicBezTo>
                        <a:pt x="459" y="248"/>
                        <a:pt x="459" y="248"/>
                        <a:pt x="459" y="248"/>
                      </a:cubicBezTo>
                      <a:cubicBezTo>
                        <a:pt x="456" y="247"/>
                        <a:pt x="453" y="245"/>
                        <a:pt x="450" y="244"/>
                      </a:cubicBezTo>
                      <a:cubicBezTo>
                        <a:pt x="450" y="244"/>
                        <a:pt x="450" y="244"/>
                        <a:pt x="450" y="244"/>
                      </a:cubicBezTo>
                      <a:cubicBezTo>
                        <a:pt x="449" y="243"/>
                        <a:pt x="448" y="243"/>
                        <a:pt x="447" y="242"/>
                      </a:cubicBezTo>
                      <a:cubicBezTo>
                        <a:pt x="447" y="242"/>
                        <a:pt x="447" y="242"/>
                        <a:pt x="446" y="242"/>
                      </a:cubicBezTo>
                      <a:cubicBezTo>
                        <a:pt x="443" y="239"/>
                        <a:pt x="439" y="237"/>
                        <a:pt x="436" y="234"/>
                      </a:cubicBezTo>
                      <a:cubicBezTo>
                        <a:pt x="435" y="234"/>
                        <a:pt x="435" y="234"/>
                        <a:pt x="435" y="234"/>
                      </a:cubicBezTo>
                      <a:cubicBezTo>
                        <a:pt x="434" y="233"/>
                        <a:pt x="434" y="232"/>
                        <a:pt x="433" y="232"/>
                      </a:cubicBezTo>
                      <a:cubicBezTo>
                        <a:pt x="433" y="231"/>
                        <a:pt x="433" y="231"/>
                        <a:pt x="432" y="231"/>
                      </a:cubicBezTo>
                      <a:cubicBezTo>
                        <a:pt x="430" y="229"/>
                        <a:pt x="428" y="227"/>
                        <a:pt x="425" y="224"/>
                      </a:cubicBezTo>
                      <a:cubicBezTo>
                        <a:pt x="425" y="224"/>
                        <a:pt x="425" y="224"/>
                        <a:pt x="425" y="224"/>
                      </a:cubicBezTo>
                      <a:cubicBezTo>
                        <a:pt x="425" y="223"/>
                        <a:pt x="424" y="222"/>
                        <a:pt x="423" y="222"/>
                      </a:cubicBezTo>
                      <a:cubicBezTo>
                        <a:pt x="423" y="221"/>
                        <a:pt x="423" y="221"/>
                        <a:pt x="423" y="221"/>
                      </a:cubicBezTo>
                      <a:cubicBezTo>
                        <a:pt x="422" y="220"/>
                        <a:pt x="421" y="219"/>
                        <a:pt x="421" y="218"/>
                      </a:cubicBezTo>
                      <a:cubicBezTo>
                        <a:pt x="417" y="213"/>
                        <a:pt x="413" y="207"/>
                        <a:pt x="410" y="200"/>
                      </a:cubicBezTo>
                      <a:cubicBezTo>
                        <a:pt x="410" y="200"/>
                        <a:pt x="410" y="199"/>
                        <a:pt x="409" y="199"/>
                      </a:cubicBezTo>
                      <a:cubicBezTo>
                        <a:pt x="409" y="198"/>
                        <a:pt x="409" y="197"/>
                        <a:pt x="408" y="196"/>
                      </a:cubicBezTo>
                      <a:cubicBezTo>
                        <a:pt x="408" y="196"/>
                        <a:pt x="408" y="195"/>
                        <a:pt x="408" y="195"/>
                      </a:cubicBezTo>
                      <a:cubicBezTo>
                        <a:pt x="407" y="194"/>
                        <a:pt x="407" y="193"/>
                        <a:pt x="407" y="191"/>
                      </a:cubicBezTo>
                      <a:cubicBezTo>
                        <a:pt x="406" y="191"/>
                        <a:pt x="406" y="191"/>
                        <a:pt x="406" y="191"/>
                      </a:cubicBezTo>
                      <a:cubicBezTo>
                        <a:pt x="406" y="190"/>
                        <a:pt x="406" y="188"/>
                        <a:pt x="405" y="187"/>
                      </a:cubicBezTo>
                      <a:cubicBezTo>
                        <a:pt x="405" y="187"/>
                        <a:pt x="405" y="186"/>
                        <a:pt x="405" y="186"/>
                      </a:cubicBezTo>
                      <a:cubicBezTo>
                        <a:pt x="405" y="185"/>
                        <a:pt x="404" y="184"/>
                        <a:pt x="404" y="183"/>
                      </a:cubicBezTo>
                      <a:cubicBezTo>
                        <a:pt x="404" y="182"/>
                        <a:pt x="404" y="182"/>
                        <a:pt x="404" y="181"/>
                      </a:cubicBezTo>
                      <a:cubicBezTo>
                        <a:pt x="404" y="180"/>
                        <a:pt x="403" y="179"/>
                        <a:pt x="403" y="177"/>
                      </a:cubicBezTo>
                      <a:cubicBezTo>
                        <a:pt x="403" y="176"/>
                        <a:pt x="403" y="174"/>
                        <a:pt x="402" y="173"/>
                      </a:cubicBezTo>
                      <a:cubicBezTo>
                        <a:pt x="402" y="173"/>
                        <a:pt x="402" y="172"/>
                        <a:pt x="402" y="172"/>
                      </a:cubicBezTo>
                      <a:cubicBezTo>
                        <a:pt x="402" y="171"/>
                        <a:pt x="402" y="170"/>
                        <a:pt x="402" y="169"/>
                      </a:cubicBezTo>
                      <a:cubicBezTo>
                        <a:pt x="402" y="168"/>
                        <a:pt x="402" y="168"/>
                        <a:pt x="402" y="167"/>
                      </a:cubicBezTo>
                      <a:cubicBezTo>
                        <a:pt x="402" y="166"/>
                        <a:pt x="402" y="164"/>
                        <a:pt x="402" y="163"/>
                      </a:cubicBezTo>
                      <a:cubicBezTo>
                        <a:pt x="402" y="163"/>
                        <a:pt x="402" y="163"/>
                        <a:pt x="402" y="163"/>
                      </a:cubicBezTo>
                      <a:cubicBezTo>
                        <a:pt x="402" y="161"/>
                        <a:pt x="402" y="160"/>
                        <a:pt x="402" y="159"/>
                      </a:cubicBezTo>
                      <a:cubicBezTo>
                        <a:pt x="402" y="158"/>
                        <a:pt x="402" y="158"/>
                        <a:pt x="402" y="157"/>
                      </a:cubicBezTo>
                      <a:cubicBezTo>
                        <a:pt x="402" y="156"/>
                        <a:pt x="402" y="156"/>
                        <a:pt x="402" y="155"/>
                      </a:cubicBezTo>
                      <a:cubicBezTo>
                        <a:pt x="402" y="154"/>
                        <a:pt x="402" y="154"/>
                        <a:pt x="402" y="153"/>
                      </a:cubicBezTo>
                      <a:cubicBezTo>
                        <a:pt x="402" y="152"/>
                        <a:pt x="402" y="151"/>
                        <a:pt x="403" y="149"/>
                      </a:cubicBezTo>
                      <a:cubicBezTo>
                        <a:pt x="403" y="149"/>
                        <a:pt x="403" y="149"/>
                        <a:pt x="403" y="149"/>
                      </a:cubicBezTo>
                      <a:cubicBezTo>
                        <a:pt x="403" y="143"/>
                        <a:pt x="405" y="138"/>
                        <a:pt x="406" y="132"/>
                      </a:cubicBezTo>
                      <a:cubicBezTo>
                        <a:pt x="407" y="131"/>
                        <a:pt x="407" y="130"/>
                        <a:pt x="408" y="129"/>
                      </a:cubicBezTo>
                      <a:cubicBezTo>
                        <a:pt x="408" y="129"/>
                        <a:pt x="408" y="129"/>
                        <a:pt x="408" y="129"/>
                      </a:cubicBezTo>
                      <a:cubicBezTo>
                        <a:pt x="408" y="128"/>
                        <a:pt x="409" y="127"/>
                        <a:pt x="409" y="126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410" y="123"/>
                        <a:pt x="412" y="120"/>
                        <a:pt x="413" y="117"/>
                      </a:cubicBezTo>
                      <a:cubicBezTo>
                        <a:pt x="413" y="117"/>
                        <a:pt x="414" y="116"/>
                        <a:pt x="414" y="116"/>
                      </a:cubicBezTo>
                      <a:cubicBezTo>
                        <a:pt x="414" y="115"/>
                        <a:pt x="415" y="114"/>
                        <a:pt x="415" y="114"/>
                      </a:cubicBezTo>
                      <a:cubicBezTo>
                        <a:pt x="415" y="113"/>
                        <a:pt x="415" y="113"/>
                        <a:pt x="416" y="113"/>
                      </a:cubicBezTo>
                      <a:cubicBezTo>
                        <a:pt x="418" y="109"/>
                        <a:pt x="420" y="106"/>
                        <a:pt x="423" y="102"/>
                      </a:cubicBezTo>
                      <a:cubicBezTo>
                        <a:pt x="423" y="102"/>
                        <a:pt x="423" y="102"/>
                        <a:pt x="424" y="102"/>
                      </a:cubicBezTo>
                      <a:cubicBezTo>
                        <a:pt x="424" y="101"/>
                        <a:pt x="425" y="100"/>
                        <a:pt x="426" y="99"/>
                      </a:cubicBezTo>
                      <a:cubicBezTo>
                        <a:pt x="426" y="99"/>
                        <a:pt x="426" y="99"/>
                        <a:pt x="426" y="99"/>
                      </a:cubicBezTo>
                      <a:cubicBezTo>
                        <a:pt x="428" y="97"/>
                        <a:pt x="431" y="94"/>
                        <a:pt x="433" y="92"/>
                      </a:cubicBezTo>
                      <a:cubicBezTo>
                        <a:pt x="433" y="92"/>
                        <a:pt x="433" y="92"/>
                        <a:pt x="433" y="92"/>
                      </a:cubicBezTo>
                      <a:cubicBezTo>
                        <a:pt x="434" y="91"/>
                        <a:pt x="435" y="90"/>
                        <a:pt x="436" y="90"/>
                      </a:cubicBezTo>
                      <a:cubicBezTo>
                        <a:pt x="436" y="90"/>
                        <a:pt x="436" y="89"/>
                        <a:pt x="436" y="89"/>
                      </a:cubicBezTo>
                      <a:cubicBezTo>
                        <a:pt x="437" y="89"/>
                        <a:pt x="438" y="88"/>
                        <a:pt x="439" y="87"/>
                      </a:cubicBezTo>
                      <a:cubicBezTo>
                        <a:pt x="443" y="84"/>
                        <a:pt x="448" y="81"/>
                        <a:pt x="453" y="78"/>
                      </a:cubicBezTo>
                      <a:cubicBezTo>
                        <a:pt x="454" y="78"/>
                        <a:pt x="456" y="77"/>
                        <a:pt x="457" y="77"/>
                      </a:cubicBezTo>
                      <a:cubicBezTo>
                        <a:pt x="457" y="76"/>
                        <a:pt x="458" y="76"/>
                        <a:pt x="458" y="76"/>
                      </a:cubicBezTo>
                      <a:cubicBezTo>
                        <a:pt x="459" y="76"/>
                        <a:pt x="460" y="75"/>
                        <a:pt x="461" y="75"/>
                      </a:cubicBezTo>
                      <a:cubicBezTo>
                        <a:pt x="461" y="75"/>
                        <a:pt x="462" y="74"/>
                        <a:pt x="462" y="74"/>
                      </a:cubicBezTo>
                      <a:cubicBezTo>
                        <a:pt x="463" y="74"/>
                        <a:pt x="465" y="73"/>
                        <a:pt x="466" y="73"/>
                      </a:cubicBezTo>
                      <a:cubicBezTo>
                        <a:pt x="466" y="73"/>
                        <a:pt x="466" y="73"/>
                        <a:pt x="466" y="73"/>
                      </a:cubicBezTo>
                      <a:cubicBezTo>
                        <a:pt x="467" y="72"/>
                        <a:pt x="469" y="72"/>
                        <a:pt x="470" y="72"/>
                      </a:cubicBezTo>
                      <a:cubicBezTo>
                        <a:pt x="471" y="72"/>
                        <a:pt x="471" y="71"/>
                        <a:pt x="471" y="71"/>
                      </a:cubicBezTo>
                      <a:cubicBezTo>
                        <a:pt x="472" y="71"/>
                        <a:pt x="473" y="71"/>
                        <a:pt x="474" y="71"/>
                      </a:cubicBezTo>
                      <a:cubicBezTo>
                        <a:pt x="475" y="71"/>
                        <a:pt x="475" y="70"/>
                        <a:pt x="476" y="70"/>
                      </a:cubicBezTo>
                      <a:cubicBezTo>
                        <a:pt x="477" y="70"/>
                        <a:pt x="479" y="70"/>
                        <a:pt x="480" y="70"/>
                      </a:cubicBezTo>
                      <a:cubicBezTo>
                        <a:pt x="481" y="69"/>
                        <a:pt x="483" y="69"/>
                        <a:pt x="484" y="69"/>
                      </a:cubicBezTo>
                      <a:cubicBezTo>
                        <a:pt x="485" y="69"/>
                        <a:pt x="485" y="69"/>
                        <a:pt x="486" y="69"/>
                      </a:cubicBezTo>
                      <a:cubicBezTo>
                        <a:pt x="487" y="69"/>
                        <a:pt x="488" y="69"/>
                        <a:pt x="489" y="69"/>
                      </a:cubicBezTo>
                      <a:cubicBezTo>
                        <a:pt x="489" y="68"/>
                        <a:pt x="490" y="68"/>
                        <a:pt x="490" y="68"/>
                      </a:cubicBezTo>
                      <a:cubicBezTo>
                        <a:pt x="491" y="68"/>
                        <a:pt x="493" y="68"/>
                        <a:pt x="494" y="68"/>
                      </a:cubicBezTo>
                      <a:cubicBezTo>
                        <a:pt x="494" y="68"/>
                        <a:pt x="494" y="68"/>
                        <a:pt x="495" y="68"/>
                      </a:cubicBezTo>
                      <a:cubicBezTo>
                        <a:pt x="496" y="68"/>
                        <a:pt x="497" y="68"/>
                        <a:pt x="498" y="68"/>
                      </a:cubicBezTo>
                      <a:cubicBezTo>
                        <a:pt x="499" y="68"/>
                        <a:pt x="499" y="68"/>
                        <a:pt x="500" y="68"/>
                      </a:cubicBezTo>
                      <a:cubicBezTo>
                        <a:pt x="501" y="68"/>
                        <a:pt x="502" y="68"/>
                        <a:pt x="503" y="69"/>
                      </a:cubicBezTo>
                      <a:cubicBezTo>
                        <a:pt x="503" y="69"/>
                        <a:pt x="504" y="69"/>
                        <a:pt x="504" y="69"/>
                      </a:cubicBezTo>
                      <a:cubicBezTo>
                        <a:pt x="505" y="69"/>
                        <a:pt x="507" y="69"/>
                        <a:pt x="508" y="69"/>
                      </a:cubicBezTo>
                      <a:cubicBezTo>
                        <a:pt x="514" y="70"/>
                        <a:pt x="519" y="71"/>
                        <a:pt x="525" y="73"/>
                      </a:cubicBezTo>
                      <a:cubicBezTo>
                        <a:pt x="526" y="73"/>
                        <a:pt x="527" y="74"/>
                        <a:pt x="528" y="74"/>
                      </a:cubicBezTo>
                      <a:cubicBezTo>
                        <a:pt x="528" y="74"/>
                        <a:pt x="528" y="74"/>
                        <a:pt x="528" y="74"/>
                      </a:cubicBezTo>
                      <a:cubicBezTo>
                        <a:pt x="529" y="75"/>
                        <a:pt x="530" y="75"/>
                        <a:pt x="531" y="75"/>
                      </a:cubicBezTo>
                      <a:cubicBezTo>
                        <a:pt x="531" y="75"/>
                        <a:pt x="532" y="76"/>
                        <a:pt x="532" y="76"/>
                      </a:cubicBezTo>
                      <a:cubicBezTo>
                        <a:pt x="535" y="77"/>
                        <a:pt x="538" y="78"/>
                        <a:pt x="541" y="80"/>
                      </a:cubicBezTo>
                      <a:cubicBezTo>
                        <a:pt x="541" y="80"/>
                        <a:pt x="541" y="80"/>
                        <a:pt x="541" y="80"/>
                      </a:cubicBezTo>
                      <a:cubicBezTo>
                        <a:pt x="542" y="81"/>
                        <a:pt x="543" y="81"/>
                        <a:pt x="544" y="82"/>
                      </a:cubicBezTo>
                      <a:cubicBezTo>
                        <a:pt x="544" y="82"/>
                        <a:pt x="544" y="82"/>
                        <a:pt x="544" y="82"/>
                      </a:cubicBezTo>
                      <a:cubicBezTo>
                        <a:pt x="548" y="84"/>
                        <a:pt x="552" y="87"/>
                        <a:pt x="555" y="90"/>
                      </a:cubicBezTo>
                      <a:cubicBezTo>
                        <a:pt x="555" y="90"/>
                        <a:pt x="555" y="90"/>
                        <a:pt x="556" y="90"/>
                      </a:cubicBezTo>
                      <a:cubicBezTo>
                        <a:pt x="556" y="91"/>
                        <a:pt x="557" y="92"/>
                        <a:pt x="558" y="92"/>
                      </a:cubicBezTo>
                      <a:cubicBezTo>
                        <a:pt x="558" y="92"/>
                        <a:pt x="558" y="92"/>
                        <a:pt x="558" y="93"/>
                      </a:cubicBezTo>
                      <a:cubicBezTo>
                        <a:pt x="561" y="95"/>
                        <a:pt x="563" y="97"/>
                        <a:pt x="565" y="100"/>
                      </a:cubicBezTo>
                      <a:cubicBezTo>
                        <a:pt x="565" y="100"/>
                        <a:pt x="565" y="100"/>
                        <a:pt x="565" y="100"/>
                      </a:cubicBezTo>
                      <a:cubicBezTo>
                        <a:pt x="566" y="101"/>
                        <a:pt x="567" y="101"/>
                        <a:pt x="567" y="102"/>
                      </a:cubicBezTo>
                      <a:cubicBezTo>
                        <a:pt x="568" y="102"/>
                        <a:pt x="568" y="103"/>
                        <a:pt x="568" y="103"/>
                      </a:cubicBezTo>
                      <a:cubicBezTo>
                        <a:pt x="569" y="104"/>
                        <a:pt x="569" y="104"/>
                        <a:pt x="570" y="105"/>
                      </a:cubicBezTo>
                      <a:cubicBezTo>
                        <a:pt x="573" y="110"/>
                        <a:pt x="576" y="115"/>
                        <a:pt x="579" y="120"/>
                      </a:cubicBezTo>
                      <a:cubicBezTo>
                        <a:pt x="580" y="121"/>
                        <a:pt x="580" y="122"/>
                        <a:pt x="581" y="123"/>
                      </a:cubicBezTo>
                      <a:cubicBezTo>
                        <a:pt x="581" y="124"/>
                        <a:pt x="581" y="124"/>
                        <a:pt x="581" y="125"/>
                      </a:cubicBezTo>
                      <a:cubicBezTo>
                        <a:pt x="582" y="126"/>
                        <a:pt x="582" y="127"/>
                        <a:pt x="582" y="127"/>
                      </a:cubicBezTo>
                      <a:cubicBezTo>
                        <a:pt x="583" y="128"/>
                        <a:pt x="583" y="128"/>
                        <a:pt x="583" y="129"/>
                      </a:cubicBezTo>
                      <a:cubicBezTo>
                        <a:pt x="583" y="130"/>
                        <a:pt x="584" y="131"/>
                        <a:pt x="584" y="132"/>
                      </a:cubicBezTo>
                      <a:cubicBezTo>
                        <a:pt x="584" y="132"/>
                        <a:pt x="584" y="133"/>
                        <a:pt x="584" y="133"/>
                      </a:cubicBezTo>
                      <a:cubicBezTo>
                        <a:pt x="585" y="134"/>
                        <a:pt x="585" y="135"/>
                        <a:pt x="585" y="137"/>
                      </a:cubicBezTo>
                      <a:lnTo>
                        <a:pt x="586" y="138"/>
                      </a:lnTo>
                      <a:cubicBezTo>
                        <a:pt x="586" y="139"/>
                        <a:pt x="586" y="140"/>
                        <a:pt x="587" y="141"/>
                      </a:cubicBezTo>
                      <a:cubicBezTo>
                        <a:pt x="587" y="141"/>
                        <a:pt x="587" y="142"/>
                        <a:pt x="587" y="142"/>
                      </a:cubicBezTo>
                      <a:cubicBezTo>
                        <a:pt x="587" y="144"/>
                        <a:pt x="587" y="145"/>
                        <a:pt x="588" y="147"/>
                      </a:cubicBezTo>
                      <a:cubicBezTo>
                        <a:pt x="588" y="148"/>
                        <a:pt x="588" y="149"/>
                        <a:pt x="588" y="151"/>
                      </a:cubicBezTo>
                      <a:close/>
                      <a:moveTo>
                        <a:pt x="657" y="163"/>
                      </a:moveTo>
                      <a:lnTo>
                        <a:pt x="648" y="108"/>
                      </a:lnTo>
                      <a:lnTo>
                        <a:pt x="616" y="114"/>
                      </a:lnTo>
                      <a:cubicBezTo>
                        <a:pt x="611" y="99"/>
                        <a:pt x="602" y="86"/>
                        <a:pt x="592" y="74"/>
                      </a:cubicBezTo>
                      <a:lnTo>
                        <a:pt x="611" y="48"/>
                      </a:lnTo>
                      <a:lnTo>
                        <a:pt x="565" y="16"/>
                      </a:lnTo>
                      <a:lnTo>
                        <a:pt x="547" y="42"/>
                      </a:lnTo>
                      <a:cubicBezTo>
                        <a:pt x="533" y="36"/>
                        <a:pt x="518" y="32"/>
                        <a:pt x="502" y="32"/>
                      </a:cubicBezTo>
                      <a:lnTo>
                        <a:pt x="497" y="0"/>
                      </a:lnTo>
                      <a:lnTo>
                        <a:pt x="442" y="9"/>
                      </a:lnTo>
                      <a:lnTo>
                        <a:pt x="447" y="41"/>
                      </a:lnTo>
                      <a:cubicBezTo>
                        <a:pt x="432" y="47"/>
                        <a:pt x="419" y="55"/>
                        <a:pt x="408" y="65"/>
                      </a:cubicBezTo>
                      <a:lnTo>
                        <a:pt x="382" y="47"/>
                      </a:lnTo>
                      <a:lnTo>
                        <a:pt x="350" y="92"/>
                      </a:lnTo>
                      <a:lnTo>
                        <a:pt x="376" y="110"/>
                      </a:lnTo>
                      <a:cubicBezTo>
                        <a:pt x="370" y="124"/>
                        <a:pt x="366" y="140"/>
                        <a:pt x="365" y="155"/>
                      </a:cubicBezTo>
                      <a:lnTo>
                        <a:pt x="334" y="161"/>
                      </a:lnTo>
                      <a:lnTo>
                        <a:pt x="343" y="215"/>
                      </a:lnTo>
                      <a:lnTo>
                        <a:pt x="374" y="210"/>
                      </a:lnTo>
                      <a:cubicBezTo>
                        <a:pt x="380" y="225"/>
                        <a:pt x="388" y="238"/>
                        <a:pt x="399" y="249"/>
                      </a:cubicBezTo>
                      <a:lnTo>
                        <a:pt x="380" y="275"/>
                      </a:lnTo>
                      <a:lnTo>
                        <a:pt x="425" y="308"/>
                      </a:lnTo>
                      <a:lnTo>
                        <a:pt x="444" y="282"/>
                      </a:lnTo>
                      <a:cubicBezTo>
                        <a:pt x="458" y="288"/>
                        <a:pt x="473" y="291"/>
                        <a:pt x="489" y="292"/>
                      </a:cubicBezTo>
                      <a:lnTo>
                        <a:pt x="494" y="324"/>
                      </a:lnTo>
                      <a:lnTo>
                        <a:pt x="549" y="315"/>
                      </a:lnTo>
                      <a:lnTo>
                        <a:pt x="544" y="283"/>
                      </a:lnTo>
                      <a:cubicBezTo>
                        <a:pt x="558" y="277"/>
                        <a:pt x="571" y="269"/>
                        <a:pt x="583" y="258"/>
                      </a:cubicBezTo>
                      <a:lnTo>
                        <a:pt x="609" y="277"/>
                      </a:lnTo>
                      <a:lnTo>
                        <a:pt x="641" y="232"/>
                      </a:lnTo>
                      <a:lnTo>
                        <a:pt x="615" y="213"/>
                      </a:lnTo>
                      <a:cubicBezTo>
                        <a:pt x="621" y="199"/>
                        <a:pt x="625" y="184"/>
                        <a:pt x="625" y="168"/>
                      </a:cubicBezTo>
                      <a:lnTo>
                        <a:pt x="657" y="163"/>
                      </a:lnTo>
                      <a:close/>
                      <a:moveTo>
                        <a:pt x="453" y="544"/>
                      </a:moveTo>
                      <a:cubicBezTo>
                        <a:pt x="453" y="545"/>
                        <a:pt x="453" y="546"/>
                        <a:pt x="453" y="547"/>
                      </a:cubicBezTo>
                      <a:cubicBezTo>
                        <a:pt x="452" y="548"/>
                        <a:pt x="452" y="550"/>
                        <a:pt x="452" y="552"/>
                      </a:cubicBezTo>
                      <a:cubicBezTo>
                        <a:pt x="452" y="553"/>
                        <a:pt x="451" y="554"/>
                        <a:pt x="451" y="554"/>
                      </a:cubicBezTo>
                      <a:cubicBezTo>
                        <a:pt x="451" y="557"/>
                        <a:pt x="450" y="559"/>
                        <a:pt x="450" y="562"/>
                      </a:cubicBezTo>
                      <a:cubicBezTo>
                        <a:pt x="450" y="562"/>
                        <a:pt x="450" y="562"/>
                        <a:pt x="449" y="562"/>
                      </a:cubicBezTo>
                      <a:cubicBezTo>
                        <a:pt x="449" y="565"/>
                        <a:pt x="448" y="567"/>
                        <a:pt x="448" y="569"/>
                      </a:cubicBezTo>
                      <a:cubicBezTo>
                        <a:pt x="447" y="570"/>
                        <a:pt x="447" y="570"/>
                        <a:pt x="447" y="571"/>
                      </a:cubicBezTo>
                      <a:cubicBezTo>
                        <a:pt x="447" y="573"/>
                        <a:pt x="446" y="575"/>
                        <a:pt x="445" y="576"/>
                      </a:cubicBezTo>
                      <a:cubicBezTo>
                        <a:pt x="445" y="577"/>
                        <a:pt x="445" y="578"/>
                        <a:pt x="445" y="579"/>
                      </a:cubicBezTo>
                      <a:cubicBezTo>
                        <a:pt x="440" y="591"/>
                        <a:pt x="435" y="602"/>
                        <a:pt x="428" y="612"/>
                      </a:cubicBezTo>
                      <a:cubicBezTo>
                        <a:pt x="427" y="614"/>
                        <a:pt x="426" y="616"/>
                        <a:pt x="425" y="617"/>
                      </a:cubicBezTo>
                      <a:cubicBezTo>
                        <a:pt x="424" y="617"/>
                        <a:pt x="424" y="618"/>
                        <a:pt x="424" y="618"/>
                      </a:cubicBezTo>
                      <a:cubicBezTo>
                        <a:pt x="423" y="620"/>
                        <a:pt x="422" y="621"/>
                        <a:pt x="421" y="623"/>
                      </a:cubicBezTo>
                      <a:cubicBezTo>
                        <a:pt x="421" y="623"/>
                        <a:pt x="420" y="623"/>
                        <a:pt x="420" y="623"/>
                      </a:cubicBezTo>
                      <a:cubicBezTo>
                        <a:pt x="417" y="628"/>
                        <a:pt x="413" y="632"/>
                        <a:pt x="409" y="637"/>
                      </a:cubicBezTo>
                      <a:cubicBezTo>
                        <a:pt x="409" y="637"/>
                        <a:pt x="409" y="637"/>
                        <a:pt x="408" y="637"/>
                      </a:cubicBezTo>
                      <a:cubicBezTo>
                        <a:pt x="407" y="639"/>
                        <a:pt x="406" y="640"/>
                        <a:pt x="404" y="641"/>
                      </a:cubicBezTo>
                      <a:cubicBezTo>
                        <a:pt x="404" y="641"/>
                        <a:pt x="404" y="642"/>
                        <a:pt x="404" y="642"/>
                      </a:cubicBezTo>
                      <a:cubicBezTo>
                        <a:pt x="398" y="648"/>
                        <a:pt x="392" y="653"/>
                        <a:pt x="386" y="657"/>
                      </a:cubicBezTo>
                      <a:cubicBezTo>
                        <a:pt x="385" y="657"/>
                        <a:pt x="385" y="658"/>
                        <a:pt x="385" y="658"/>
                      </a:cubicBezTo>
                      <a:cubicBezTo>
                        <a:pt x="383" y="659"/>
                        <a:pt x="382" y="660"/>
                        <a:pt x="380" y="661"/>
                      </a:cubicBezTo>
                      <a:cubicBezTo>
                        <a:pt x="380" y="661"/>
                        <a:pt x="379" y="661"/>
                        <a:pt x="379" y="662"/>
                      </a:cubicBezTo>
                      <a:cubicBezTo>
                        <a:pt x="374" y="665"/>
                        <a:pt x="369" y="668"/>
                        <a:pt x="364" y="670"/>
                      </a:cubicBezTo>
                      <a:cubicBezTo>
                        <a:pt x="364" y="671"/>
                        <a:pt x="364" y="671"/>
                        <a:pt x="363" y="671"/>
                      </a:cubicBezTo>
                      <a:cubicBezTo>
                        <a:pt x="362" y="672"/>
                        <a:pt x="360" y="672"/>
                        <a:pt x="358" y="673"/>
                      </a:cubicBezTo>
                      <a:cubicBezTo>
                        <a:pt x="358" y="673"/>
                        <a:pt x="358" y="674"/>
                        <a:pt x="357" y="674"/>
                      </a:cubicBezTo>
                      <a:cubicBezTo>
                        <a:pt x="356" y="675"/>
                        <a:pt x="354" y="675"/>
                        <a:pt x="352" y="676"/>
                      </a:cubicBezTo>
                      <a:cubicBezTo>
                        <a:pt x="343" y="680"/>
                        <a:pt x="333" y="683"/>
                        <a:pt x="323" y="685"/>
                      </a:cubicBezTo>
                      <a:cubicBezTo>
                        <a:pt x="321" y="686"/>
                        <a:pt x="318" y="686"/>
                        <a:pt x="316" y="687"/>
                      </a:cubicBezTo>
                      <a:cubicBezTo>
                        <a:pt x="315" y="687"/>
                        <a:pt x="314" y="687"/>
                        <a:pt x="313" y="687"/>
                      </a:cubicBezTo>
                      <a:cubicBezTo>
                        <a:pt x="312" y="687"/>
                        <a:pt x="310" y="688"/>
                        <a:pt x="308" y="688"/>
                      </a:cubicBezTo>
                      <a:cubicBezTo>
                        <a:pt x="307" y="688"/>
                        <a:pt x="307" y="688"/>
                        <a:pt x="306" y="688"/>
                      </a:cubicBezTo>
                      <a:cubicBezTo>
                        <a:pt x="304" y="688"/>
                        <a:pt x="301" y="689"/>
                        <a:pt x="299" y="689"/>
                      </a:cubicBezTo>
                      <a:cubicBezTo>
                        <a:pt x="299" y="689"/>
                        <a:pt x="299" y="689"/>
                        <a:pt x="298" y="689"/>
                      </a:cubicBezTo>
                      <a:cubicBezTo>
                        <a:pt x="296" y="689"/>
                        <a:pt x="293" y="689"/>
                        <a:pt x="291" y="689"/>
                      </a:cubicBezTo>
                      <a:cubicBezTo>
                        <a:pt x="290" y="689"/>
                        <a:pt x="289" y="689"/>
                        <a:pt x="289" y="689"/>
                      </a:cubicBezTo>
                      <a:cubicBezTo>
                        <a:pt x="287" y="689"/>
                        <a:pt x="285" y="689"/>
                        <a:pt x="283" y="689"/>
                      </a:cubicBezTo>
                      <a:cubicBezTo>
                        <a:pt x="282" y="689"/>
                        <a:pt x="281" y="689"/>
                        <a:pt x="281" y="689"/>
                      </a:cubicBezTo>
                      <a:cubicBezTo>
                        <a:pt x="278" y="689"/>
                        <a:pt x="276" y="689"/>
                        <a:pt x="273" y="689"/>
                      </a:cubicBezTo>
                      <a:cubicBezTo>
                        <a:pt x="270" y="688"/>
                        <a:pt x="268" y="688"/>
                        <a:pt x="265" y="688"/>
                      </a:cubicBezTo>
                      <a:cubicBezTo>
                        <a:pt x="265" y="688"/>
                        <a:pt x="264" y="687"/>
                        <a:pt x="263" y="687"/>
                      </a:cubicBezTo>
                      <a:cubicBezTo>
                        <a:pt x="261" y="687"/>
                        <a:pt x="259" y="687"/>
                        <a:pt x="257" y="686"/>
                      </a:cubicBezTo>
                      <a:cubicBezTo>
                        <a:pt x="257" y="686"/>
                        <a:pt x="256" y="686"/>
                        <a:pt x="255" y="686"/>
                      </a:cubicBezTo>
                      <a:cubicBezTo>
                        <a:pt x="253" y="686"/>
                        <a:pt x="250" y="685"/>
                        <a:pt x="248" y="684"/>
                      </a:cubicBezTo>
                      <a:cubicBezTo>
                        <a:pt x="248" y="684"/>
                        <a:pt x="247" y="684"/>
                        <a:pt x="247" y="684"/>
                      </a:cubicBezTo>
                      <a:cubicBezTo>
                        <a:pt x="245" y="684"/>
                        <a:pt x="243" y="683"/>
                        <a:pt x="241" y="683"/>
                      </a:cubicBezTo>
                      <a:cubicBezTo>
                        <a:pt x="240" y="682"/>
                        <a:pt x="239" y="682"/>
                        <a:pt x="238" y="682"/>
                      </a:cubicBezTo>
                      <a:cubicBezTo>
                        <a:pt x="237" y="681"/>
                        <a:pt x="235" y="681"/>
                        <a:pt x="233" y="680"/>
                      </a:cubicBezTo>
                      <a:cubicBezTo>
                        <a:pt x="233" y="680"/>
                        <a:pt x="232" y="680"/>
                        <a:pt x="231" y="679"/>
                      </a:cubicBezTo>
                      <a:cubicBezTo>
                        <a:pt x="229" y="679"/>
                        <a:pt x="226" y="678"/>
                        <a:pt x="224" y="677"/>
                      </a:cubicBezTo>
                      <a:cubicBezTo>
                        <a:pt x="215" y="673"/>
                        <a:pt x="206" y="668"/>
                        <a:pt x="197" y="663"/>
                      </a:cubicBezTo>
                      <a:cubicBezTo>
                        <a:pt x="196" y="662"/>
                        <a:pt x="194" y="661"/>
                        <a:pt x="192" y="660"/>
                      </a:cubicBezTo>
                      <a:cubicBezTo>
                        <a:pt x="192" y="659"/>
                        <a:pt x="192" y="659"/>
                        <a:pt x="191" y="659"/>
                      </a:cubicBezTo>
                      <a:cubicBezTo>
                        <a:pt x="190" y="658"/>
                        <a:pt x="188" y="657"/>
                        <a:pt x="187" y="656"/>
                      </a:cubicBezTo>
                      <a:cubicBezTo>
                        <a:pt x="187" y="655"/>
                        <a:pt x="187" y="655"/>
                        <a:pt x="186" y="655"/>
                      </a:cubicBezTo>
                      <a:cubicBezTo>
                        <a:pt x="182" y="652"/>
                        <a:pt x="177" y="648"/>
                        <a:pt x="173" y="644"/>
                      </a:cubicBezTo>
                      <a:cubicBezTo>
                        <a:pt x="173" y="644"/>
                        <a:pt x="172" y="643"/>
                        <a:pt x="172" y="643"/>
                      </a:cubicBezTo>
                      <a:cubicBezTo>
                        <a:pt x="171" y="642"/>
                        <a:pt x="170" y="641"/>
                        <a:pt x="168" y="639"/>
                      </a:cubicBezTo>
                      <a:cubicBezTo>
                        <a:pt x="168" y="639"/>
                        <a:pt x="168" y="639"/>
                        <a:pt x="167" y="638"/>
                      </a:cubicBezTo>
                      <a:cubicBezTo>
                        <a:pt x="162" y="633"/>
                        <a:pt x="157" y="627"/>
                        <a:pt x="152" y="620"/>
                      </a:cubicBezTo>
                      <a:cubicBezTo>
                        <a:pt x="152" y="620"/>
                        <a:pt x="152" y="620"/>
                        <a:pt x="151" y="619"/>
                      </a:cubicBezTo>
                      <a:cubicBezTo>
                        <a:pt x="150" y="618"/>
                        <a:pt x="149" y="616"/>
                        <a:pt x="148" y="615"/>
                      </a:cubicBezTo>
                      <a:cubicBezTo>
                        <a:pt x="148" y="615"/>
                        <a:pt x="148" y="614"/>
                        <a:pt x="148" y="614"/>
                      </a:cubicBezTo>
                      <a:cubicBezTo>
                        <a:pt x="145" y="609"/>
                        <a:pt x="142" y="604"/>
                        <a:pt x="139" y="599"/>
                      </a:cubicBezTo>
                      <a:cubicBezTo>
                        <a:pt x="139" y="599"/>
                        <a:pt x="139" y="598"/>
                        <a:pt x="139" y="598"/>
                      </a:cubicBezTo>
                      <a:cubicBezTo>
                        <a:pt x="138" y="597"/>
                        <a:pt x="137" y="595"/>
                        <a:pt x="136" y="593"/>
                      </a:cubicBezTo>
                      <a:cubicBezTo>
                        <a:pt x="136" y="593"/>
                        <a:pt x="136" y="592"/>
                        <a:pt x="136" y="592"/>
                      </a:cubicBezTo>
                      <a:cubicBezTo>
                        <a:pt x="135" y="590"/>
                        <a:pt x="134" y="589"/>
                        <a:pt x="133" y="587"/>
                      </a:cubicBezTo>
                      <a:cubicBezTo>
                        <a:pt x="129" y="575"/>
                        <a:pt x="125" y="563"/>
                        <a:pt x="123" y="551"/>
                      </a:cubicBezTo>
                      <a:cubicBezTo>
                        <a:pt x="123" y="550"/>
                        <a:pt x="122" y="549"/>
                        <a:pt x="122" y="548"/>
                      </a:cubicBezTo>
                      <a:cubicBezTo>
                        <a:pt x="122" y="547"/>
                        <a:pt x="122" y="545"/>
                        <a:pt x="122" y="543"/>
                      </a:cubicBezTo>
                      <a:cubicBezTo>
                        <a:pt x="122" y="542"/>
                        <a:pt x="121" y="541"/>
                        <a:pt x="121" y="541"/>
                      </a:cubicBezTo>
                      <a:cubicBezTo>
                        <a:pt x="121" y="538"/>
                        <a:pt x="121" y="536"/>
                        <a:pt x="121" y="534"/>
                      </a:cubicBezTo>
                      <a:cubicBezTo>
                        <a:pt x="121" y="534"/>
                        <a:pt x="121" y="533"/>
                        <a:pt x="121" y="533"/>
                      </a:cubicBezTo>
                      <a:cubicBezTo>
                        <a:pt x="120" y="531"/>
                        <a:pt x="120" y="528"/>
                        <a:pt x="120" y="526"/>
                      </a:cubicBezTo>
                      <a:cubicBezTo>
                        <a:pt x="120" y="525"/>
                        <a:pt x="120" y="524"/>
                        <a:pt x="120" y="523"/>
                      </a:cubicBezTo>
                      <a:cubicBezTo>
                        <a:pt x="120" y="522"/>
                        <a:pt x="120" y="520"/>
                        <a:pt x="120" y="518"/>
                      </a:cubicBezTo>
                      <a:cubicBezTo>
                        <a:pt x="120" y="517"/>
                        <a:pt x="120" y="516"/>
                        <a:pt x="120" y="515"/>
                      </a:cubicBezTo>
                      <a:cubicBezTo>
                        <a:pt x="121" y="513"/>
                        <a:pt x="121" y="510"/>
                        <a:pt x="121" y="508"/>
                      </a:cubicBezTo>
                      <a:cubicBezTo>
                        <a:pt x="121" y="505"/>
                        <a:pt x="121" y="503"/>
                        <a:pt x="122" y="500"/>
                      </a:cubicBezTo>
                      <a:cubicBezTo>
                        <a:pt x="122" y="499"/>
                        <a:pt x="122" y="499"/>
                        <a:pt x="122" y="498"/>
                      </a:cubicBezTo>
                      <a:cubicBezTo>
                        <a:pt x="122" y="496"/>
                        <a:pt x="123" y="494"/>
                        <a:pt x="123" y="492"/>
                      </a:cubicBezTo>
                      <a:cubicBezTo>
                        <a:pt x="123" y="492"/>
                        <a:pt x="123" y="491"/>
                        <a:pt x="123" y="490"/>
                      </a:cubicBezTo>
                      <a:cubicBezTo>
                        <a:pt x="124" y="488"/>
                        <a:pt x="124" y="485"/>
                        <a:pt x="125" y="483"/>
                      </a:cubicBezTo>
                      <a:cubicBezTo>
                        <a:pt x="125" y="482"/>
                        <a:pt x="125" y="482"/>
                        <a:pt x="125" y="482"/>
                      </a:cubicBezTo>
                      <a:cubicBezTo>
                        <a:pt x="126" y="480"/>
                        <a:pt x="126" y="478"/>
                        <a:pt x="127" y="475"/>
                      </a:cubicBezTo>
                      <a:cubicBezTo>
                        <a:pt x="127" y="475"/>
                        <a:pt x="127" y="474"/>
                        <a:pt x="128" y="473"/>
                      </a:cubicBezTo>
                      <a:cubicBezTo>
                        <a:pt x="128" y="471"/>
                        <a:pt x="129" y="470"/>
                        <a:pt x="129" y="468"/>
                      </a:cubicBezTo>
                      <a:cubicBezTo>
                        <a:pt x="130" y="467"/>
                        <a:pt x="130" y="467"/>
                        <a:pt x="130" y="466"/>
                      </a:cubicBezTo>
                      <a:cubicBezTo>
                        <a:pt x="131" y="464"/>
                        <a:pt x="132" y="461"/>
                        <a:pt x="133" y="459"/>
                      </a:cubicBezTo>
                      <a:cubicBezTo>
                        <a:pt x="133" y="459"/>
                        <a:pt x="133" y="459"/>
                        <a:pt x="133" y="459"/>
                      </a:cubicBezTo>
                      <a:cubicBezTo>
                        <a:pt x="136" y="450"/>
                        <a:pt x="141" y="440"/>
                        <a:pt x="147" y="432"/>
                      </a:cubicBezTo>
                      <a:cubicBezTo>
                        <a:pt x="148" y="430"/>
                        <a:pt x="149" y="429"/>
                        <a:pt x="150" y="427"/>
                      </a:cubicBezTo>
                      <a:cubicBezTo>
                        <a:pt x="150" y="427"/>
                        <a:pt x="150" y="426"/>
                        <a:pt x="151" y="426"/>
                      </a:cubicBezTo>
                      <a:cubicBezTo>
                        <a:pt x="152" y="425"/>
                        <a:pt x="153" y="423"/>
                        <a:pt x="154" y="422"/>
                      </a:cubicBezTo>
                      <a:cubicBezTo>
                        <a:pt x="154" y="422"/>
                        <a:pt x="154" y="421"/>
                        <a:pt x="154" y="421"/>
                      </a:cubicBezTo>
                      <a:cubicBezTo>
                        <a:pt x="158" y="416"/>
                        <a:pt x="162" y="412"/>
                        <a:pt x="166" y="408"/>
                      </a:cubicBezTo>
                      <a:cubicBezTo>
                        <a:pt x="166" y="407"/>
                        <a:pt x="166" y="407"/>
                        <a:pt x="166" y="407"/>
                      </a:cubicBezTo>
                      <a:cubicBezTo>
                        <a:pt x="168" y="406"/>
                        <a:pt x="169" y="404"/>
                        <a:pt x="170" y="403"/>
                      </a:cubicBezTo>
                      <a:cubicBezTo>
                        <a:pt x="170" y="403"/>
                        <a:pt x="171" y="403"/>
                        <a:pt x="171" y="402"/>
                      </a:cubicBezTo>
                      <a:cubicBezTo>
                        <a:pt x="177" y="397"/>
                        <a:pt x="183" y="392"/>
                        <a:pt x="189" y="387"/>
                      </a:cubicBezTo>
                      <a:cubicBezTo>
                        <a:pt x="189" y="387"/>
                        <a:pt x="190" y="387"/>
                        <a:pt x="190" y="386"/>
                      </a:cubicBezTo>
                      <a:cubicBezTo>
                        <a:pt x="192" y="385"/>
                        <a:pt x="193" y="384"/>
                        <a:pt x="195" y="383"/>
                      </a:cubicBezTo>
                      <a:cubicBezTo>
                        <a:pt x="195" y="383"/>
                        <a:pt x="195" y="383"/>
                        <a:pt x="195" y="383"/>
                      </a:cubicBezTo>
                      <a:cubicBezTo>
                        <a:pt x="200" y="379"/>
                        <a:pt x="205" y="377"/>
                        <a:pt x="211" y="374"/>
                      </a:cubicBezTo>
                      <a:cubicBezTo>
                        <a:pt x="211" y="374"/>
                        <a:pt x="211" y="374"/>
                        <a:pt x="211" y="373"/>
                      </a:cubicBezTo>
                      <a:cubicBezTo>
                        <a:pt x="213" y="373"/>
                        <a:pt x="215" y="372"/>
                        <a:pt x="216" y="371"/>
                      </a:cubicBezTo>
                      <a:cubicBezTo>
                        <a:pt x="217" y="371"/>
                        <a:pt x="217" y="371"/>
                        <a:pt x="217" y="371"/>
                      </a:cubicBezTo>
                      <a:cubicBezTo>
                        <a:pt x="219" y="370"/>
                        <a:pt x="221" y="369"/>
                        <a:pt x="223" y="368"/>
                      </a:cubicBezTo>
                      <a:cubicBezTo>
                        <a:pt x="232" y="364"/>
                        <a:pt x="242" y="361"/>
                        <a:pt x="252" y="359"/>
                      </a:cubicBezTo>
                      <a:cubicBezTo>
                        <a:pt x="254" y="358"/>
                        <a:pt x="256" y="358"/>
                        <a:pt x="259" y="358"/>
                      </a:cubicBezTo>
                      <a:cubicBezTo>
                        <a:pt x="260" y="357"/>
                        <a:pt x="260" y="357"/>
                        <a:pt x="261" y="357"/>
                      </a:cubicBezTo>
                      <a:cubicBezTo>
                        <a:pt x="263" y="357"/>
                        <a:pt x="265" y="357"/>
                        <a:pt x="266" y="356"/>
                      </a:cubicBezTo>
                      <a:cubicBezTo>
                        <a:pt x="267" y="356"/>
                        <a:pt x="268" y="356"/>
                        <a:pt x="269" y="356"/>
                      </a:cubicBezTo>
                      <a:cubicBezTo>
                        <a:pt x="271" y="356"/>
                        <a:pt x="273" y="356"/>
                        <a:pt x="276" y="356"/>
                      </a:cubicBezTo>
                      <a:cubicBezTo>
                        <a:pt x="276" y="355"/>
                        <a:pt x="276" y="355"/>
                        <a:pt x="276" y="355"/>
                      </a:cubicBezTo>
                      <a:cubicBezTo>
                        <a:pt x="279" y="355"/>
                        <a:pt x="281" y="355"/>
                        <a:pt x="284" y="355"/>
                      </a:cubicBezTo>
                      <a:cubicBezTo>
                        <a:pt x="285" y="355"/>
                        <a:pt x="285" y="355"/>
                        <a:pt x="286" y="355"/>
                      </a:cubicBezTo>
                      <a:cubicBezTo>
                        <a:pt x="288" y="355"/>
                        <a:pt x="290" y="355"/>
                        <a:pt x="292" y="355"/>
                      </a:cubicBezTo>
                      <a:cubicBezTo>
                        <a:pt x="292" y="355"/>
                        <a:pt x="293" y="355"/>
                        <a:pt x="294" y="355"/>
                      </a:cubicBezTo>
                      <a:cubicBezTo>
                        <a:pt x="297" y="355"/>
                        <a:pt x="299" y="356"/>
                        <a:pt x="302" y="356"/>
                      </a:cubicBezTo>
                      <a:cubicBezTo>
                        <a:pt x="304" y="356"/>
                        <a:pt x="307" y="356"/>
                        <a:pt x="309" y="357"/>
                      </a:cubicBezTo>
                      <a:cubicBezTo>
                        <a:pt x="310" y="357"/>
                        <a:pt x="311" y="357"/>
                        <a:pt x="312" y="357"/>
                      </a:cubicBezTo>
                      <a:cubicBezTo>
                        <a:pt x="314" y="357"/>
                        <a:pt x="315" y="357"/>
                        <a:pt x="317" y="358"/>
                      </a:cubicBezTo>
                      <a:cubicBezTo>
                        <a:pt x="318" y="358"/>
                        <a:pt x="319" y="358"/>
                        <a:pt x="319" y="358"/>
                      </a:cubicBezTo>
                      <a:cubicBezTo>
                        <a:pt x="322" y="359"/>
                        <a:pt x="324" y="359"/>
                        <a:pt x="327" y="360"/>
                      </a:cubicBezTo>
                      <a:cubicBezTo>
                        <a:pt x="327" y="360"/>
                        <a:pt x="327" y="360"/>
                        <a:pt x="328" y="360"/>
                      </a:cubicBezTo>
                      <a:cubicBezTo>
                        <a:pt x="330" y="361"/>
                        <a:pt x="332" y="361"/>
                        <a:pt x="334" y="362"/>
                      </a:cubicBezTo>
                      <a:cubicBezTo>
                        <a:pt x="335" y="362"/>
                        <a:pt x="336" y="362"/>
                        <a:pt x="336" y="363"/>
                      </a:cubicBezTo>
                      <a:cubicBezTo>
                        <a:pt x="338" y="363"/>
                        <a:pt x="340" y="363"/>
                        <a:pt x="341" y="364"/>
                      </a:cubicBezTo>
                      <a:cubicBezTo>
                        <a:pt x="342" y="364"/>
                        <a:pt x="343" y="365"/>
                        <a:pt x="344" y="365"/>
                      </a:cubicBezTo>
                      <a:cubicBezTo>
                        <a:pt x="346" y="366"/>
                        <a:pt x="348" y="367"/>
                        <a:pt x="350" y="367"/>
                      </a:cubicBezTo>
                      <a:cubicBezTo>
                        <a:pt x="360" y="371"/>
                        <a:pt x="369" y="376"/>
                        <a:pt x="378" y="382"/>
                      </a:cubicBezTo>
                      <a:cubicBezTo>
                        <a:pt x="379" y="383"/>
                        <a:pt x="381" y="384"/>
                        <a:pt x="382" y="385"/>
                      </a:cubicBezTo>
                      <a:cubicBezTo>
                        <a:pt x="383" y="385"/>
                        <a:pt x="383" y="385"/>
                        <a:pt x="383" y="385"/>
                      </a:cubicBezTo>
                      <a:cubicBezTo>
                        <a:pt x="385" y="387"/>
                        <a:pt x="386" y="388"/>
                        <a:pt x="388" y="389"/>
                      </a:cubicBezTo>
                      <a:cubicBezTo>
                        <a:pt x="388" y="389"/>
                        <a:pt x="388" y="389"/>
                        <a:pt x="388" y="389"/>
                      </a:cubicBezTo>
                      <a:cubicBezTo>
                        <a:pt x="393" y="393"/>
                        <a:pt x="398" y="397"/>
                        <a:pt x="402" y="401"/>
                      </a:cubicBezTo>
                      <a:cubicBezTo>
                        <a:pt x="402" y="401"/>
                        <a:pt x="402" y="401"/>
                        <a:pt x="402" y="401"/>
                      </a:cubicBezTo>
                      <a:cubicBezTo>
                        <a:pt x="404" y="402"/>
                        <a:pt x="405" y="404"/>
                        <a:pt x="406" y="405"/>
                      </a:cubicBezTo>
                      <a:cubicBezTo>
                        <a:pt x="407" y="405"/>
                        <a:pt x="407" y="406"/>
                        <a:pt x="407" y="406"/>
                      </a:cubicBezTo>
                      <a:cubicBezTo>
                        <a:pt x="413" y="412"/>
                        <a:pt x="418" y="418"/>
                        <a:pt x="422" y="424"/>
                      </a:cubicBezTo>
                      <a:cubicBezTo>
                        <a:pt x="423" y="424"/>
                        <a:pt x="423" y="425"/>
                        <a:pt x="423" y="425"/>
                      </a:cubicBezTo>
                      <a:cubicBezTo>
                        <a:pt x="424" y="426"/>
                        <a:pt x="425" y="428"/>
                        <a:pt x="426" y="429"/>
                      </a:cubicBezTo>
                      <a:cubicBezTo>
                        <a:pt x="426" y="430"/>
                        <a:pt x="427" y="430"/>
                        <a:pt x="427" y="430"/>
                      </a:cubicBezTo>
                      <a:cubicBezTo>
                        <a:pt x="430" y="435"/>
                        <a:pt x="433" y="440"/>
                        <a:pt x="436" y="445"/>
                      </a:cubicBezTo>
                      <a:cubicBezTo>
                        <a:pt x="436" y="446"/>
                        <a:pt x="436" y="446"/>
                        <a:pt x="436" y="446"/>
                      </a:cubicBezTo>
                      <a:cubicBezTo>
                        <a:pt x="437" y="448"/>
                        <a:pt x="438" y="449"/>
                        <a:pt x="438" y="451"/>
                      </a:cubicBezTo>
                      <a:cubicBezTo>
                        <a:pt x="439" y="451"/>
                        <a:pt x="439" y="452"/>
                        <a:pt x="439" y="452"/>
                      </a:cubicBezTo>
                      <a:cubicBezTo>
                        <a:pt x="440" y="454"/>
                        <a:pt x="441" y="456"/>
                        <a:pt x="441" y="457"/>
                      </a:cubicBezTo>
                      <a:cubicBezTo>
                        <a:pt x="445" y="467"/>
                        <a:pt x="448" y="476"/>
                        <a:pt x="451" y="487"/>
                      </a:cubicBezTo>
                      <a:cubicBezTo>
                        <a:pt x="451" y="489"/>
                        <a:pt x="452" y="491"/>
                        <a:pt x="452" y="494"/>
                      </a:cubicBezTo>
                      <a:cubicBezTo>
                        <a:pt x="452" y="494"/>
                        <a:pt x="452" y="495"/>
                        <a:pt x="452" y="496"/>
                      </a:cubicBezTo>
                      <a:cubicBezTo>
                        <a:pt x="453" y="498"/>
                        <a:pt x="453" y="499"/>
                        <a:pt x="453" y="501"/>
                      </a:cubicBezTo>
                      <a:cubicBezTo>
                        <a:pt x="453" y="502"/>
                        <a:pt x="453" y="503"/>
                        <a:pt x="453" y="504"/>
                      </a:cubicBezTo>
                      <a:cubicBezTo>
                        <a:pt x="454" y="506"/>
                        <a:pt x="454" y="508"/>
                        <a:pt x="454" y="510"/>
                      </a:cubicBezTo>
                      <a:cubicBezTo>
                        <a:pt x="454" y="511"/>
                        <a:pt x="454" y="511"/>
                        <a:pt x="454" y="511"/>
                      </a:cubicBezTo>
                      <a:cubicBezTo>
                        <a:pt x="454" y="514"/>
                        <a:pt x="454" y="516"/>
                        <a:pt x="454" y="519"/>
                      </a:cubicBezTo>
                      <a:lnTo>
                        <a:pt x="454" y="521"/>
                      </a:lnTo>
                      <a:cubicBezTo>
                        <a:pt x="454" y="523"/>
                        <a:pt x="454" y="525"/>
                        <a:pt x="454" y="527"/>
                      </a:cubicBezTo>
                      <a:cubicBezTo>
                        <a:pt x="454" y="527"/>
                        <a:pt x="454" y="528"/>
                        <a:pt x="454" y="529"/>
                      </a:cubicBezTo>
                      <a:cubicBezTo>
                        <a:pt x="454" y="531"/>
                        <a:pt x="454" y="534"/>
                        <a:pt x="454" y="537"/>
                      </a:cubicBezTo>
                      <a:cubicBezTo>
                        <a:pt x="454" y="539"/>
                        <a:pt x="453" y="542"/>
                        <a:pt x="453" y="544"/>
                      </a:cubicBezTo>
                      <a:close/>
                      <a:moveTo>
                        <a:pt x="566" y="596"/>
                      </a:moveTo>
                      <a:lnTo>
                        <a:pt x="575" y="497"/>
                      </a:lnTo>
                      <a:lnTo>
                        <a:pt x="518" y="492"/>
                      </a:lnTo>
                      <a:cubicBezTo>
                        <a:pt x="514" y="464"/>
                        <a:pt x="506" y="438"/>
                        <a:pt x="493" y="414"/>
                      </a:cubicBezTo>
                      <a:lnTo>
                        <a:pt x="537" y="377"/>
                      </a:lnTo>
                      <a:lnTo>
                        <a:pt x="473" y="301"/>
                      </a:lnTo>
                      <a:lnTo>
                        <a:pt x="429" y="338"/>
                      </a:lnTo>
                      <a:cubicBezTo>
                        <a:pt x="408" y="321"/>
                        <a:pt x="383" y="308"/>
                        <a:pt x="356" y="300"/>
                      </a:cubicBezTo>
                      <a:lnTo>
                        <a:pt x="361" y="243"/>
                      </a:lnTo>
                      <a:lnTo>
                        <a:pt x="262" y="235"/>
                      </a:lnTo>
                      <a:lnTo>
                        <a:pt x="258" y="291"/>
                      </a:lnTo>
                      <a:cubicBezTo>
                        <a:pt x="230" y="295"/>
                        <a:pt x="203" y="304"/>
                        <a:pt x="179" y="316"/>
                      </a:cubicBezTo>
                      <a:lnTo>
                        <a:pt x="142" y="273"/>
                      </a:lnTo>
                      <a:lnTo>
                        <a:pt x="66" y="336"/>
                      </a:lnTo>
                      <a:lnTo>
                        <a:pt x="103" y="380"/>
                      </a:lnTo>
                      <a:cubicBezTo>
                        <a:pt x="87" y="402"/>
                        <a:pt x="73" y="426"/>
                        <a:pt x="65" y="453"/>
                      </a:cubicBezTo>
                      <a:lnTo>
                        <a:pt x="8" y="448"/>
                      </a:lnTo>
                      <a:lnTo>
                        <a:pt x="0" y="547"/>
                      </a:lnTo>
                      <a:lnTo>
                        <a:pt x="57" y="552"/>
                      </a:lnTo>
                      <a:cubicBezTo>
                        <a:pt x="60" y="580"/>
                        <a:pt x="69" y="606"/>
                        <a:pt x="82" y="631"/>
                      </a:cubicBezTo>
                      <a:lnTo>
                        <a:pt x="38" y="667"/>
                      </a:lnTo>
                      <a:lnTo>
                        <a:pt x="102" y="743"/>
                      </a:lnTo>
                      <a:lnTo>
                        <a:pt x="145" y="706"/>
                      </a:lnTo>
                      <a:cubicBezTo>
                        <a:pt x="167" y="723"/>
                        <a:pt x="192" y="736"/>
                        <a:pt x="219" y="744"/>
                      </a:cubicBezTo>
                      <a:lnTo>
                        <a:pt x="214" y="801"/>
                      </a:lnTo>
                      <a:lnTo>
                        <a:pt x="312" y="810"/>
                      </a:lnTo>
                      <a:lnTo>
                        <a:pt x="317" y="753"/>
                      </a:lnTo>
                      <a:cubicBezTo>
                        <a:pt x="345" y="749"/>
                        <a:pt x="372" y="741"/>
                        <a:pt x="396" y="728"/>
                      </a:cubicBezTo>
                      <a:lnTo>
                        <a:pt x="432" y="772"/>
                      </a:lnTo>
                      <a:lnTo>
                        <a:pt x="508" y="708"/>
                      </a:lnTo>
                      <a:lnTo>
                        <a:pt x="471" y="664"/>
                      </a:lnTo>
                      <a:cubicBezTo>
                        <a:pt x="488" y="643"/>
                        <a:pt x="501" y="618"/>
                        <a:pt x="509" y="591"/>
                      </a:cubicBezTo>
                      <a:lnTo>
                        <a:pt x="566" y="596"/>
                      </a:lnTo>
                      <a:close/>
                      <a:moveTo>
                        <a:pt x="863" y="462"/>
                      </a:moveTo>
                      <a:cubicBezTo>
                        <a:pt x="863" y="462"/>
                        <a:pt x="862" y="463"/>
                        <a:pt x="862" y="463"/>
                      </a:cubicBezTo>
                      <a:cubicBezTo>
                        <a:pt x="862" y="465"/>
                        <a:pt x="862" y="466"/>
                        <a:pt x="862" y="467"/>
                      </a:cubicBezTo>
                      <a:cubicBezTo>
                        <a:pt x="862" y="468"/>
                        <a:pt x="862" y="468"/>
                        <a:pt x="861" y="469"/>
                      </a:cubicBezTo>
                      <a:cubicBezTo>
                        <a:pt x="861" y="470"/>
                        <a:pt x="861" y="472"/>
                        <a:pt x="860" y="474"/>
                      </a:cubicBezTo>
                      <a:cubicBezTo>
                        <a:pt x="860" y="474"/>
                        <a:pt x="860" y="474"/>
                        <a:pt x="860" y="474"/>
                      </a:cubicBezTo>
                      <a:cubicBezTo>
                        <a:pt x="860" y="476"/>
                        <a:pt x="859" y="477"/>
                        <a:pt x="859" y="479"/>
                      </a:cubicBezTo>
                      <a:cubicBezTo>
                        <a:pt x="859" y="479"/>
                        <a:pt x="859" y="480"/>
                        <a:pt x="858" y="481"/>
                      </a:cubicBezTo>
                      <a:cubicBezTo>
                        <a:pt x="858" y="482"/>
                        <a:pt x="858" y="483"/>
                        <a:pt x="857" y="484"/>
                      </a:cubicBezTo>
                      <a:cubicBezTo>
                        <a:pt x="857" y="485"/>
                        <a:pt x="857" y="485"/>
                        <a:pt x="857" y="486"/>
                      </a:cubicBezTo>
                      <a:cubicBezTo>
                        <a:pt x="854" y="494"/>
                        <a:pt x="850" y="502"/>
                        <a:pt x="845" y="510"/>
                      </a:cubicBezTo>
                      <a:cubicBezTo>
                        <a:pt x="844" y="511"/>
                        <a:pt x="844" y="512"/>
                        <a:pt x="843" y="513"/>
                      </a:cubicBezTo>
                      <a:cubicBezTo>
                        <a:pt x="843" y="513"/>
                        <a:pt x="842" y="513"/>
                        <a:pt x="842" y="513"/>
                      </a:cubicBezTo>
                      <a:cubicBezTo>
                        <a:pt x="842" y="515"/>
                        <a:pt x="841" y="516"/>
                        <a:pt x="840" y="517"/>
                      </a:cubicBezTo>
                      <a:cubicBezTo>
                        <a:pt x="840" y="517"/>
                        <a:pt x="840" y="517"/>
                        <a:pt x="840" y="517"/>
                      </a:cubicBezTo>
                      <a:cubicBezTo>
                        <a:pt x="837" y="520"/>
                        <a:pt x="835" y="524"/>
                        <a:pt x="832" y="527"/>
                      </a:cubicBezTo>
                      <a:cubicBezTo>
                        <a:pt x="832" y="527"/>
                        <a:pt x="831" y="527"/>
                        <a:pt x="831" y="527"/>
                      </a:cubicBezTo>
                      <a:cubicBezTo>
                        <a:pt x="830" y="528"/>
                        <a:pt x="829" y="529"/>
                        <a:pt x="829" y="530"/>
                      </a:cubicBezTo>
                      <a:cubicBezTo>
                        <a:pt x="828" y="530"/>
                        <a:pt x="828" y="530"/>
                        <a:pt x="828" y="530"/>
                      </a:cubicBezTo>
                      <a:cubicBezTo>
                        <a:pt x="824" y="534"/>
                        <a:pt x="820" y="538"/>
                        <a:pt x="815" y="541"/>
                      </a:cubicBezTo>
                      <a:cubicBezTo>
                        <a:pt x="815" y="541"/>
                        <a:pt x="815" y="541"/>
                        <a:pt x="815" y="541"/>
                      </a:cubicBezTo>
                      <a:cubicBezTo>
                        <a:pt x="814" y="542"/>
                        <a:pt x="812" y="543"/>
                        <a:pt x="811" y="544"/>
                      </a:cubicBezTo>
                      <a:cubicBezTo>
                        <a:pt x="811" y="544"/>
                        <a:pt x="811" y="544"/>
                        <a:pt x="811" y="544"/>
                      </a:cubicBezTo>
                      <a:cubicBezTo>
                        <a:pt x="807" y="546"/>
                        <a:pt x="804" y="548"/>
                        <a:pt x="800" y="550"/>
                      </a:cubicBezTo>
                      <a:cubicBezTo>
                        <a:pt x="800" y="550"/>
                        <a:pt x="800" y="550"/>
                        <a:pt x="800" y="551"/>
                      </a:cubicBezTo>
                      <a:cubicBezTo>
                        <a:pt x="799" y="551"/>
                        <a:pt x="797" y="552"/>
                        <a:pt x="796" y="552"/>
                      </a:cubicBezTo>
                      <a:cubicBezTo>
                        <a:pt x="796" y="552"/>
                        <a:pt x="796" y="552"/>
                        <a:pt x="795" y="553"/>
                      </a:cubicBezTo>
                      <a:cubicBezTo>
                        <a:pt x="794" y="553"/>
                        <a:pt x="793" y="554"/>
                        <a:pt x="792" y="554"/>
                      </a:cubicBezTo>
                      <a:cubicBezTo>
                        <a:pt x="785" y="557"/>
                        <a:pt x="778" y="559"/>
                        <a:pt x="771" y="561"/>
                      </a:cubicBezTo>
                      <a:cubicBezTo>
                        <a:pt x="770" y="561"/>
                        <a:pt x="768" y="561"/>
                        <a:pt x="766" y="562"/>
                      </a:cubicBezTo>
                      <a:cubicBezTo>
                        <a:pt x="766" y="562"/>
                        <a:pt x="765" y="562"/>
                        <a:pt x="765" y="562"/>
                      </a:cubicBezTo>
                      <a:cubicBezTo>
                        <a:pt x="763" y="562"/>
                        <a:pt x="762" y="562"/>
                        <a:pt x="761" y="562"/>
                      </a:cubicBezTo>
                      <a:cubicBezTo>
                        <a:pt x="760" y="563"/>
                        <a:pt x="760" y="563"/>
                        <a:pt x="759" y="563"/>
                      </a:cubicBezTo>
                      <a:cubicBezTo>
                        <a:pt x="758" y="563"/>
                        <a:pt x="756" y="563"/>
                        <a:pt x="755" y="563"/>
                      </a:cubicBezTo>
                      <a:cubicBezTo>
                        <a:pt x="754" y="563"/>
                        <a:pt x="754" y="563"/>
                        <a:pt x="754" y="563"/>
                      </a:cubicBezTo>
                      <a:cubicBezTo>
                        <a:pt x="752" y="563"/>
                        <a:pt x="751" y="563"/>
                        <a:pt x="749" y="563"/>
                      </a:cubicBezTo>
                      <a:cubicBezTo>
                        <a:pt x="748" y="563"/>
                        <a:pt x="748" y="563"/>
                        <a:pt x="747" y="563"/>
                      </a:cubicBezTo>
                      <a:cubicBezTo>
                        <a:pt x="746" y="563"/>
                        <a:pt x="745" y="563"/>
                        <a:pt x="743" y="563"/>
                      </a:cubicBezTo>
                      <a:cubicBezTo>
                        <a:pt x="743" y="563"/>
                        <a:pt x="742" y="563"/>
                        <a:pt x="742" y="563"/>
                      </a:cubicBezTo>
                      <a:cubicBezTo>
                        <a:pt x="740" y="563"/>
                        <a:pt x="738" y="563"/>
                        <a:pt x="736" y="563"/>
                      </a:cubicBezTo>
                      <a:cubicBezTo>
                        <a:pt x="734" y="563"/>
                        <a:pt x="733" y="563"/>
                        <a:pt x="731" y="562"/>
                      </a:cubicBezTo>
                      <a:cubicBezTo>
                        <a:pt x="730" y="562"/>
                        <a:pt x="730" y="562"/>
                        <a:pt x="729" y="562"/>
                      </a:cubicBezTo>
                      <a:cubicBezTo>
                        <a:pt x="728" y="562"/>
                        <a:pt x="727" y="562"/>
                        <a:pt x="725" y="562"/>
                      </a:cubicBezTo>
                      <a:cubicBezTo>
                        <a:pt x="725" y="561"/>
                        <a:pt x="724" y="561"/>
                        <a:pt x="724" y="561"/>
                      </a:cubicBezTo>
                      <a:cubicBezTo>
                        <a:pt x="722" y="561"/>
                        <a:pt x="720" y="561"/>
                        <a:pt x="719" y="560"/>
                      </a:cubicBezTo>
                      <a:cubicBezTo>
                        <a:pt x="718" y="560"/>
                        <a:pt x="718" y="560"/>
                        <a:pt x="718" y="560"/>
                      </a:cubicBezTo>
                      <a:cubicBezTo>
                        <a:pt x="717" y="560"/>
                        <a:pt x="715" y="559"/>
                        <a:pt x="714" y="559"/>
                      </a:cubicBezTo>
                      <a:cubicBezTo>
                        <a:pt x="713" y="559"/>
                        <a:pt x="712" y="558"/>
                        <a:pt x="712" y="558"/>
                      </a:cubicBezTo>
                      <a:cubicBezTo>
                        <a:pt x="711" y="558"/>
                        <a:pt x="710" y="558"/>
                        <a:pt x="708" y="557"/>
                      </a:cubicBezTo>
                      <a:cubicBezTo>
                        <a:pt x="708" y="557"/>
                        <a:pt x="707" y="557"/>
                        <a:pt x="707" y="557"/>
                      </a:cubicBezTo>
                      <a:cubicBezTo>
                        <a:pt x="705" y="556"/>
                        <a:pt x="704" y="555"/>
                        <a:pt x="702" y="555"/>
                      </a:cubicBezTo>
                      <a:cubicBezTo>
                        <a:pt x="695" y="552"/>
                        <a:pt x="689" y="549"/>
                        <a:pt x="683" y="545"/>
                      </a:cubicBezTo>
                      <a:cubicBezTo>
                        <a:pt x="682" y="544"/>
                        <a:pt x="681" y="543"/>
                        <a:pt x="680" y="543"/>
                      </a:cubicBezTo>
                      <a:cubicBezTo>
                        <a:pt x="679" y="542"/>
                        <a:pt x="679" y="542"/>
                        <a:pt x="679" y="542"/>
                      </a:cubicBezTo>
                      <a:cubicBezTo>
                        <a:pt x="678" y="541"/>
                        <a:pt x="677" y="541"/>
                        <a:pt x="676" y="540"/>
                      </a:cubicBezTo>
                      <a:cubicBezTo>
                        <a:pt x="676" y="540"/>
                        <a:pt x="676" y="540"/>
                        <a:pt x="675" y="539"/>
                      </a:cubicBezTo>
                      <a:cubicBezTo>
                        <a:pt x="672" y="537"/>
                        <a:pt x="669" y="534"/>
                        <a:pt x="666" y="531"/>
                      </a:cubicBezTo>
                      <a:cubicBezTo>
                        <a:pt x="666" y="531"/>
                        <a:pt x="666" y="531"/>
                        <a:pt x="665" y="531"/>
                      </a:cubicBezTo>
                      <a:cubicBezTo>
                        <a:pt x="665" y="530"/>
                        <a:pt x="664" y="529"/>
                        <a:pt x="663" y="528"/>
                      </a:cubicBezTo>
                      <a:cubicBezTo>
                        <a:pt x="663" y="528"/>
                        <a:pt x="662" y="528"/>
                        <a:pt x="662" y="528"/>
                      </a:cubicBezTo>
                      <a:cubicBezTo>
                        <a:pt x="658" y="524"/>
                        <a:pt x="655" y="520"/>
                        <a:pt x="651" y="515"/>
                      </a:cubicBezTo>
                      <a:cubicBezTo>
                        <a:pt x="651" y="515"/>
                        <a:pt x="651" y="515"/>
                        <a:pt x="651" y="514"/>
                      </a:cubicBezTo>
                      <a:cubicBezTo>
                        <a:pt x="650" y="513"/>
                        <a:pt x="649" y="512"/>
                        <a:pt x="649" y="511"/>
                      </a:cubicBezTo>
                      <a:cubicBezTo>
                        <a:pt x="649" y="511"/>
                        <a:pt x="649" y="511"/>
                        <a:pt x="648" y="511"/>
                      </a:cubicBezTo>
                      <a:cubicBezTo>
                        <a:pt x="646" y="507"/>
                        <a:pt x="644" y="504"/>
                        <a:pt x="642" y="500"/>
                      </a:cubicBezTo>
                      <a:cubicBezTo>
                        <a:pt x="642" y="500"/>
                        <a:pt x="642" y="500"/>
                        <a:pt x="642" y="500"/>
                      </a:cubicBezTo>
                      <a:cubicBezTo>
                        <a:pt x="641" y="498"/>
                        <a:pt x="641" y="497"/>
                        <a:pt x="640" y="496"/>
                      </a:cubicBezTo>
                      <a:cubicBezTo>
                        <a:pt x="640" y="496"/>
                        <a:pt x="640" y="495"/>
                        <a:pt x="640" y="495"/>
                      </a:cubicBezTo>
                      <a:cubicBezTo>
                        <a:pt x="639" y="494"/>
                        <a:pt x="639" y="493"/>
                        <a:pt x="638" y="492"/>
                      </a:cubicBezTo>
                      <a:cubicBezTo>
                        <a:pt x="635" y="484"/>
                        <a:pt x="632" y="475"/>
                        <a:pt x="631" y="466"/>
                      </a:cubicBezTo>
                      <a:cubicBezTo>
                        <a:pt x="631" y="466"/>
                        <a:pt x="631" y="465"/>
                        <a:pt x="630" y="464"/>
                      </a:cubicBezTo>
                      <a:cubicBezTo>
                        <a:pt x="630" y="463"/>
                        <a:pt x="630" y="462"/>
                        <a:pt x="630" y="461"/>
                      </a:cubicBezTo>
                      <a:cubicBezTo>
                        <a:pt x="630" y="460"/>
                        <a:pt x="630" y="460"/>
                        <a:pt x="630" y="459"/>
                      </a:cubicBezTo>
                      <a:cubicBezTo>
                        <a:pt x="630" y="458"/>
                        <a:pt x="629" y="456"/>
                        <a:pt x="629" y="454"/>
                      </a:cubicBezTo>
                      <a:cubicBezTo>
                        <a:pt x="629" y="454"/>
                        <a:pt x="629" y="454"/>
                        <a:pt x="629" y="454"/>
                      </a:cubicBezTo>
                      <a:cubicBezTo>
                        <a:pt x="629" y="452"/>
                        <a:pt x="629" y="450"/>
                        <a:pt x="629" y="449"/>
                      </a:cubicBezTo>
                      <a:cubicBezTo>
                        <a:pt x="629" y="448"/>
                        <a:pt x="629" y="448"/>
                        <a:pt x="629" y="447"/>
                      </a:cubicBezTo>
                      <a:cubicBezTo>
                        <a:pt x="629" y="446"/>
                        <a:pt x="629" y="444"/>
                        <a:pt x="629" y="443"/>
                      </a:cubicBezTo>
                      <a:cubicBezTo>
                        <a:pt x="629" y="443"/>
                        <a:pt x="629" y="442"/>
                        <a:pt x="629" y="441"/>
                      </a:cubicBezTo>
                      <a:cubicBezTo>
                        <a:pt x="629" y="440"/>
                        <a:pt x="629" y="438"/>
                        <a:pt x="629" y="436"/>
                      </a:cubicBezTo>
                      <a:cubicBezTo>
                        <a:pt x="630" y="434"/>
                        <a:pt x="630" y="432"/>
                        <a:pt x="630" y="431"/>
                      </a:cubicBezTo>
                      <a:cubicBezTo>
                        <a:pt x="630" y="430"/>
                        <a:pt x="630" y="430"/>
                        <a:pt x="630" y="429"/>
                      </a:cubicBezTo>
                      <a:cubicBezTo>
                        <a:pt x="630" y="428"/>
                        <a:pt x="631" y="426"/>
                        <a:pt x="631" y="425"/>
                      </a:cubicBezTo>
                      <a:cubicBezTo>
                        <a:pt x="631" y="425"/>
                        <a:pt x="631" y="424"/>
                        <a:pt x="631" y="424"/>
                      </a:cubicBezTo>
                      <a:cubicBezTo>
                        <a:pt x="632" y="422"/>
                        <a:pt x="632" y="420"/>
                        <a:pt x="632" y="418"/>
                      </a:cubicBezTo>
                      <a:cubicBezTo>
                        <a:pt x="632" y="418"/>
                        <a:pt x="632" y="418"/>
                        <a:pt x="632" y="418"/>
                      </a:cubicBezTo>
                      <a:cubicBezTo>
                        <a:pt x="633" y="416"/>
                        <a:pt x="633" y="415"/>
                        <a:pt x="634" y="413"/>
                      </a:cubicBezTo>
                      <a:cubicBezTo>
                        <a:pt x="634" y="413"/>
                        <a:pt x="634" y="412"/>
                        <a:pt x="634" y="412"/>
                      </a:cubicBezTo>
                      <a:cubicBezTo>
                        <a:pt x="635" y="410"/>
                        <a:pt x="635" y="409"/>
                        <a:pt x="635" y="408"/>
                      </a:cubicBezTo>
                      <a:cubicBezTo>
                        <a:pt x="635" y="408"/>
                        <a:pt x="636" y="407"/>
                        <a:pt x="636" y="407"/>
                      </a:cubicBezTo>
                      <a:cubicBezTo>
                        <a:pt x="636" y="405"/>
                        <a:pt x="637" y="403"/>
                        <a:pt x="638" y="402"/>
                      </a:cubicBezTo>
                      <a:cubicBezTo>
                        <a:pt x="638" y="402"/>
                        <a:pt x="638" y="402"/>
                        <a:pt x="638" y="402"/>
                      </a:cubicBezTo>
                      <a:cubicBezTo>
                        <a:pt x="640" y="395"/>
                        <a:pt x="644" y="389"/>
                        <a:pt x="648" y="383"/>
                      </a:cubicBezTo>
                      <a:cubicBezTo>
                        <a:pt x="648" y="382"/>
                        <a:pt x="649" y="380"/>
                        <a:pt x="650" y="379"/>
                      </a:cubicBezTo>
                      <a:cubicBezTo>
                        <a:pt x="650" y="379"/>
                        <a:pt x="650" y="379"/>
                        <a:pt x="650" y="379"/>
                      </a:cubicBezTo>
                      <a:cubicBezTo>
                        <a:pt x="651" y="378"/>
                        <a:pt x="652" y="377"/>
                        <a:pt x="653" y="376"/>
                      </a:cubicBezTo>
                      <a:cubicBezTo>
                        <a:pt x="653" y="375"/>
                        <a:pt x="653" y="375"/>
                        <a:pt x="653" y="375"/>
                      </a:cubicBezTo>
                      <a:cubicBezTo>
                        <a:pt x="655" y="372"/>
                        <a:pt x="658" y="369"/>
                        <a:pt x="661" y="366"/>
                      </a:cubicBezTo>
                      <a:cubicBezTo>
                        <a:pt x="661" y="366"/>
                        <a:pt x="661" y="365"/>
                        <a:pt x="661" y="365"/>
                      </a:cubicBezTo>
                      <a:cubicBezTo>
                        <a:pt x="662" y="364"/>
                        <a:pt x="663" y="363"/>
                        <a:pt x="664" y="363"/>
                      </a:cubicBezTo>
                      <a:cubicBezTo>
                        <a:pt x="664" y="362"/>
                        <a:pt x="664" y="362"/>
                        <a:pt x="665" y="362"/>
                      </a:cubicBezTo>
                      <a:cubicBezTo>
                        <a:pt x="669" y="358"/>
                        <a:pt x="673" y="355"/>
                        <a:pt x="677" y="351"/>
                      </a:cubicBezTo>
                      <a:cubicBezTo>
                        <a:pt x="678" y="351"/>
                        <a:pt x="678" y="351"/>
                        <a:pt x="678" y="351"/>
                      </a:cubicBezTo>
                      <a:cubicBezTo>
                        <a:pt x="679" y="350"/>
                        <a:pt x="680" y="349"/>
                        <a:pt x="681" y="349"/>
                      </a:cubicBezTo>
                      <a:cubicBezTo>
                        <a:pt x="681" y="348"/>
                        <a:pt x="682" y="348"/>
                        <a:pt x="682" y="348"/>
                      </a:cubicBezTo>
                      <a:cubicBezTo>
                        <a:pt x="685" y="346"/>
                        <a:pt x="689" y="344"/>
                        <a:pt x="692" y="342"/>
                      </a:cubicBezTo>
                      <a:cubicBezTo>
                        <a:pt x="693" y="342"/>
                        <a:pt x="693" y="342"/>
                        <a:pt x="693" y="342"/>
                      </a:cubicBezTo>
                      <a:cubicBezTo>
                        <a:pt x="694" y="341"/>
                        <a:pt x="695" y="341"/>
                        <a:pt x="696" y="340"/>
                      </a:cubicBezTo>
                      <a:cubicBezTo>
                        <a:pt x="697" y="340"/>
                        <a:pt x="697" y="340"/>
                        <a:pt x="697" y="340"/>
                      </a:cubicBezTo>
                      <a:cubicBezTo>
                        <a:pt x="698" y="339"/>
                        <a:pt x="700" y="339"/>
                        <a:pt x="701" y="338"/>
                      </a:cubicBezTo>
                      <a:cubicBezTo>
                        <a:pt x="707" y="335"/>
                        <a:pt x="714" y="333"/>
                        <a:pt x="721" y="331"/>
                      </a:cubicBezTo>
                      <a:cubicBezTo>
                        <a:pt x="723" y="331"/>
                        <a:pt x="725" y="331"/>
                        <a:pt x="726" y="331"/>
                      </a:cubicBezTo>
                      <a:cubicBezTo>
                        <a:pt x="727" y="330"/>
                        <a:pt x="727" y="330"/>
                        <a:pt x="728" y="330"/>
                      </a:cubicBezTo>
                      <a:cubicBezTo>
                        <a:pt x="729" y="330"/>
                        <a:pt x="730" y="330"/>
                        <a:pt x="732" y="330"/>
                      </a:cubicBezTo>
                      <a:cubicBezTo>
                        <a:pt x="732" y="330"/>
                        <a:pt x="733" y="330"/>
                        <a:pt x="733" y="330"/>
                      </a:cubicBezTo>
                      <a:cubicBezTo>
                        <a:pt x="735" y="329"/>
                        <a:pt x="736" y="329"/>
                        <a:pt x="738" y="329"/>
                      </a:cubicBezTo>
                      <a:cubicBezTo>
                        <a:pt x="738" y="329"/>
                        <a:pt x="738" y="329"/>
                        <a:pt x="739" y="329"/>
                      </a:cubicBezTo>
                      <a:cubicBezTo>
                        <a:pt x="740" y="329"/>
                        <a:pt x="742" y="329"/>
                        <a:pt x="744" y="329"/>
                      </a:cubicBezTo>
                      <a:cubicBezTo>
                        <a:pt x="744" y="329"/>
                        <a:pt x="745" y="329"/>
                        <a:pt x="745" y="329"/>
                      </a:cubicBezTo>
                      <a:cubicBezTo>
                        <a:pt x="747" y="329"/>
                        <a:pt x="748" y="329"/>
                        <a:pt x="749" y="329"/>
                      </a:cubicBezTo>
                      <a:cubicBezTo>
                        <a:pt x="750" y="329"/>
                        <a:pt x="750" y="329"/>
                        <a:pt x="751" y="329"/>
                      </a:cubicBezTo>
                      <a:cubicBezTo>
                        <a:pt x="753" y="329"/>
                        <a:pt x="755" y="329"/>
                        <a:pt x="756" y="329"/>
                      </a:cubicBezTo>
                      <a:cubicBezTo>
                        <a:pt x="758" y="329"/>
                        <a:pt x="760" y="330"/>
                        <a:pt x="762" y="330"/>
                      </a:cubicBezTo>
                      <a:cubicBezTo>
                        <a:pt x="762" y="330"/>
                        <a:pt x="763" y="330"/>
                        <a:pt x="763" y="330"/>
                      </a:cubicBezTo>
                      <a:cubicBezTo>
                        <a:pt x="765" y="330"/>
                        <a:pt x="766" y="330"/>
                        <a:pt x="767" y="331"/>
                      </a:cubicBezTo>
                      <a:cubicBezTo>
                        <a:pt x="768" y="331"/>
                        <a:pt x="768" y="331"/>
                        <a:pt x="769" y="331"/>
                      </a:cubicBezTo>
                      <a:cubicBezTo>
                        <a:pt x="771" y="331"/>
                        <a:pt x="772" y="332"/>
                        <a:pt x="774" y="332"/>
                      </a:cubicBezTo>
                      <a:cubicBezTo>
                        <a:pt x="774" y="332"/>
                        <a:pt x="774" y="332"/>
                        <a:pt x="775" y="332"/>
                      </a:cubicBezTo>
                      <a:cubicBezTo>
                        <a:pt x="776" y="333"/>
                        <a:pt x="778" y="333"/>
                        <a:pt x="779" y="333"/>
                      </a:cubicBezTo>
                      <a:cubicBezTo>
                        <a:pt x="780" y="334"/>
                        <a:pt x="780" y="334"/>
                        <a:pt x="781" y="334"/>
                      </a:cubicBezTo>
                      <a:cubicBezTo>
                        <a:pt x="782" y="334"/>
                        <a:pt x="783" y="335"/>
                        <a:pt x="784" y="335"/>
                      </a:cubicBezTo>
                      <a:cubicBezTo>
                        <a:pt x="785" y="335"/>
                        <a:pt x="785" y="335"/>
                        <a:pt x="786" y="336"/>
                      </a:cubicBezTo>
                      <a:cubicBezTo>
                        <a:pt x="787" y="336"/>
                        <a:pt x="789" y="337"/>
                        <a:pt x="791" y="337"/>
                      </a:cubicBezTo>
                      <a:cubicBezTo>
                        <a:pt x="797" y="340"/>
                        <a:pt x="804" y="344"/>
                        <a:pt x="810" y="347"/>
                      </a:cubicBezTo>
                      <a:cubicBezTo>
                        <a:pt x="811" y="348"/>
                        <a:pt x="812" y="349"/>
                        <a:pt x="813" y="350"/>
                      </a:cubicBezTo>
                      <a:cubicBezTo>
                        <a:pt x="813" y="350"/>
                        <a:pt x="813" y="350"/>
                        <a:pt x="814" y="350"/>
                      </a:cubicBezTo>
                      <a:cubicBezTo>
                        <a:pt x="815" y="351"/>
                        <a:pt x="816" y="352"/>
                        <a:pt x="817" y="352"/>
                      </a:cubicBezTo>
                      <a:cubicBezTo>
                        <a:pt x="817" y="353"/>
                        <a:pt x="817" y="353"/>
                        <a:pt x="817" y="353"/>
                      </a:cubicBezTo>
                      <a:cubicBezTo>
                        <a:pt x="821" y="355"/>
                        <a:pt x="824" y="358"/>
                        <a:pt x="827" y="361"/>
                      </a:cubicBezTo>
                      <a:cubicBezTo>
                        <a:pt x="827" y="361"/>
                        <a:pt x="827" y="361"/>
                        <a:pt x="827" y="361"/>
                      </a:cubicBezTo>
                      <a:cubicBezTo>
                        <a:pt x="828" y="362"/>
                        <a:pt x="829" y="363"/>
                        <a:pt x="830" y="364"/>
                      </a:cubicBezTo>
                      <a:cubicBezTo>
                        <a:pt x="830" y="364"/>
                        <a:pt x="830" y="364"/>
                        <a:pt x="831" y="364"/>
                      </a:cubicBezTo>
                      <a:cubicBezTo>
                        <a:pt x="834" y="368"/>
                        <a:pt x="838" y="373"/>
                        <a:pt x="841" y="377"/>
                      </a:cubicBezTo>
                      <a:cubicBezTo>
                        <a:pt x="841" y="377"/>
                        <a:pt x="842" y="378"/>
                        <a:pt x="842" y="378"/>
                      </a:cubicBezTo>
                      <a:cubicBezTo>
                        <a:pt x="842" y="379"/>
                        <a:pt x="843" y="380"/>
                        <a:pt x="844" y="381"/>
                      </a:cubicBezTo>
                      <a:cubicBezTo>
                        <a:pt x="844" y="381"/>
                        <a:pt x="844" y="381"/>
                        <a:pt x="844" y="382"/>
                      </a:cubicBezTo>
                      <a:cubicBezTo>
                        <a:pt x="847" y="385"/>
                        <a:pt x="849" y="389"/>
                        <a:pt x="851" y="392"/>
                      </a:cubicBezTo>
                      <a:cubicBezTo>
                        <a:pt x="851" y="392"/>
                        <a:pt x="851" y="393"/>
                        <a:pt x="851" y="393"/>
                      </a:cubicBezTo>
                      <a:cubicBezTo>
                        <a:pt x="851" y="394"/>
                        <a:pt x="852" y="395"/>
                        <a:pt x="852" y="396"/>
                      </a:cubicBezTo>
                      <a:cubicBezTo>
                        <a:pt x="853" y="396"/>
                        <a:pt x="853" y="397"/>
                        <a:pt x="853" y="397"/>
                      </a:cubicBezTo>
                      <a:cubicBezTo>
                        <a:pt x="853" y="398"/>
                        <a:pt x="854" y="399"/>
                        <a:pt x="854" y="401"/>
                      </a:cubicBezTo>
                      <a:cubicBezTo>
                        <a:pt x="857" y="407"/>
                        <a:pt x="859" y="414"/>
                        <a:pt x="861" y="421"/>
                      </a:cubicBezTo>
                      <a:cubicBezTo>
                        <a:pt x="861" y="423"/>
                        <a:pt x="862" y="424"/>
                        <a:pt x="862" y="426"/>
                      </a:cubicBezTo>
                      <a:cubicBezTo>
                        <a:pt x="862" y="427"/>
                        <a:pt x="862" y="427"/>
                        <a:pt x="862" y="428"/>
                      </a:cubicBezTo>
                      <a:cubicBezTo>
                        <a:pt x="862" y="429"/>
                        <a:pt x="863" y="430"/>
                        <a:pt x="863" y="431"/>
                      </a:cubicBezTo>
                      <a:cubicBezTo>
                        <a:pt x="863" y="432"/>
                        <a:pt x="863" y="433"/>
                        <a:pt x="863" y="433"/>
                      </a:cubicBezTo>
                      <a:cubicBezTo>
                        <a:pt x="863" y="435"/>
                        <a:pt x="863" y="436"/>
                        <a:pt x="863" y="438"/>
                      </a:cubicBezTo>
                      <a:cubicBezTo>
                        <a:pt x="863" y="438"/>
                        <a:pt x="863" y="438"/>
                        <a:pt x="863" y="438"/>
                      </a:cubicBezTo>
                      <a:cubicBezTo>
                        <a:pt x="863" y="440"/>
                        <a:pt x="864" y="442"/>
                        <a:pt x="864" y="444"/>
                      </a:cubicBezTo>
                      <a:lnTo>
                        <a:pt x="864" y="445"/>
                      </a:lnTo>
                      <a:cubicBezTo>
                        <a:pt x="864" y="447"/>
                        <a:pt x="864" y="448"/>
                        <a:pt x="864" y="449"/>
                      </a:cubicBezTo>
                      <a:cubicBezTo>
                        <a:pt x="864" y="450"/>
                        <a:pt x="864" y="450"/>
                        <a:pt x="864" y="451"/>
                      </a:cubicBezTo>
                      <a:cubicBezTo>
                        <a:pt x="863" y="453"/>
                        <a:pt x="863" y="454"/>
                        <a:pt x="863" y="456"/>
                      </a:cubicBezTo>
                      <a:cubicBezTo>
                        <a:pt x="863" y="458"/>
                        <a:pt x="863" y="460"/>
                        <a:pt x="863" y="462"/>
                      </a:cubicBezTo>
                      <a:close/>
                      <a:moveTo>
                        <a:pt x="942" y="498"/>
                      </a:moveTo>
                      <a:lnTo>
                        <a:pt x="948" y="429"/>
                      </a:lnTo>
                      <a:lnTo>
                        <a:pt x="908" y="425"/>
                      </a:lnTo>
                      <a:cubicBezTo>
                        <a:pt x="906" y="406"/>
                        <a:pt x="900" y="387"/>
                        <a:pt x="891" y="370"/>
                      </a:cubicBezTo>
                      <a:lnTo>
                        <a:pt x="922" y="344"/>
                      </a:lnTo>
                      <a:lnTo>
                        <a:pt x="877" y="291"/>
                      </a:lnTo>
                      <a:lnTo>
                        <a:pt x="846" y="317"/>
                      </a:lnTo>
                      <a:cubicBezTo>
                        <a:pt x="831" y="305"/>
                        <a:pt x="814" y="296"/>
                        <a:pt x="795" y="290"/>
                      </a:cubicBezTo>
                      <a:lnTo>
                        <a:pt x="798" y="250"/>
                      </a:lnTo>
                      <a:lnTo>
                        <a:pt x="729" y="244"/>
                      </a:lnTo>
                      <a:lnTo>
                        <a:pt x="725" y="284"/>
                      </a:lnTo>
                      <a:cubicBezTo>
                        <a:pt x="706" y="287"/>
                        <a:pt x="687" y="293"/>
                        <a:pt x="670" y="302"/>
                      </a:cubicBezTo>
                      <a:lnTo>
                        <a:pt x="644" y="271"/>
                      </a:lnTo>
                      <a:lnTo>
                        <a:pt x="591" y="316"/>
                      </a:lnTo>
                      <a:lnTo>
                        <a:pt x="617" y="346"/>
                      </a:lnTo>
                      <a:cubicBezTo>
                        <a:pt x="605" y="362"/>
                        <a:pt x="596" y="379"/>
                        <a:pt x="590" y="398"/>
                      </a:cubicBezTo>
                      <a:lnTo>
                        <a:pt x="550" y="394"/>
                      </a:lnTo>
                      <a:lnTo>
                        <a:pt x="544" y="464"/>
                      </a:lnTo>
                      <a:lnTo>
                        <a:pt x="584" y="467"/>
                      </a:lnTo>
                      <a:cubicBezTo>
                        <a:pt x="587" y="487"/>
                        <a:pt x="593" y="505"/>
                        <a:pt x="602" y="522"/>
                      </a:cubicBezTo>
                      <a:lnTo>
                        <a:pt x="571" y="548"/>
                      </a:lnTo>
                      <a:lnTo>
                        <a:pt x="616" y="601"/>
                      </a:lnTo>
                      <a:lnTo>
                        <a:pt x="647" y="575"/>
                      </a:lnTo>
                      <a:cubicBezTo>
                        <a:pt x="662" y="587"/>
                        <a:pt x="679" y="596"/>
                        <a:pt x="698" y="602"/>
                      </a:cubicBezTo>
                      <a:lnTo>
                        <a:pt x="694" y="642"/>
                      </a:lnTo>
                      <a:lnTo>
                        <a:pt x="764" y="648"/>
                      </a:lnTo>
                      <a:lnTo>
                        <a:pt x="767" y="608"/>
                      </a:lnTo>
                      <a:cubicBezTo>
                        <a:pt x="787" y="606"/>
                        <a:pt x="805" y="600"/>
                        <a:pt x="822" y="591"/>
                      </a:cubicBezTo>
                      <a:lnTo>
                        <a:pt x="848" y="621"/>
                      </a:lnTo>
                      <a:lnTo>
                        <a:pt x="901" y="577"/>
                      </a:lnTo>
                      <a:lnTo>
                        <a:pt x="876" y="546"/>
                      </a:lnTo>
                      <a:cubicBezTo>
                        <a:pt x="887" y="531"/>
                        <a:pt x="896" y="513"/>
                        <a:pt x="902" y="494"/>
                      </a:cubicBezTo>
                      <a:lnTo>
                        <a:pt x="942" y="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05" name="Rectangle 14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5581874" y="4613014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  <a:endParaRPr lang="zh-CN" altLang="en-US" sz="1800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6" name="TextBox 59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6566161" y="4535226"/>
                <a:ext cx="2290762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下半学年</a:t>
                </a:r>
                <a:r>
                  <a:rPr lang="zh-CN" altLang="en-US" b="1" dirty="0">
                    <a:solidFill>
                      <a:srgbClr val="313D51"/>
                    </a:solidFill>
                    <a:latin typeface="+mn-lt"/>
                    <a:ea typeface="+mn-ea"/>
                    <a:cs typeface="+mn-ea"/>
                    <a:sym typeface="+mn-lt"/>
                  </a:rPr>
                  <a:t>工作计划</a:t>
                </a:r>
                <a:endParaRPr lang="zh-CN" altLang="en-US" b="1" dirty="0">
                  <a:solidFill>
                    <a:srgbClr val="313D5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 flipH="1">
              <a:off x="6433491" y="4741665"/>
              <a:ext cx="4171535" cy="80892"/>
              <a:chOff x="2272062" y="2596259"/>
              <a:chExt cx="4173708" cy="80934"/>
            </a:xfrm>
          </p:grpSpPr>
          <p:cxnSp>
            <p:nvCxnSpPr>
              <p:cNvPr id="102" name="直接连接符 101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03" name="矩形 102"/>
              <p:cNvSpPr/>
              <p:nvPr>
                <p:custDataLst>
                  <p:tags r:id="rId29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7160" y="753110"/>
            <a:ext cx="7188835" cy="4559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部门情况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07366" y="3187179"/>
            <a:ext cx="4352797" cy="184122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31"/>
          <p:cNvGrpSpPr/>
          <p:nvPr/>
        </p:nvGrpSpPr>
        <p:grpSpPr>
          <a:xfrm>
            <a:off x="3286125" y="1774190"/>
            <a:ext cx="635635" cy="1895475"/>
            <a:chOff x="0" y="0"/>
            <a:chExt cx="380273" cy="1136031"/>
          </a:xfrm>
        </p:grpSpPr>
        <p:sp>
          <p:nvSpPr>
            <p:cNvPr id="10" name="圆角矩形 6"/>
            <p:cNvSpPr/>
            <p:nvPr/>
          </p:nvSpPr>
          <p:spPr>
            <a:xfrm>
              <a:off x="72805" y="361535"/>
              <a:ext cx="234440" cy="255846"/>
            </a:xfrm>
            <a:prstGeom prst="roundRect">
              <a:avLst>
                <a:gd name="adj" fmla="val 3495"/>
              </a:avLst>
            </a:prstGeom>
            <a:solidFill>
              <a:schemeClr val="bg1"/>
            </a:solidFill>
            <a:ln w="12700">
              <a:noFill/>
            </a:ln>
          </p:spPr>
          <p:txBody>
            <a:bodyPr anchor="ctr"/>
            <a:lstStyle>
              <a:lvl1pPr marL="171450" indent="-171450" algn="l" defTabSz="685800" rtl="0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1pPr>
              <a:lvl2pPr marL="5143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2pPr>
              <a:lvl3pPr marL="8572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3pPr>
              <a:lvl4pPr marL="12001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4pPr>
              <a:lvl5pPr marL="15430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2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1" name="Group 61"/>
            <p:cNvGrpSpPr/>
            <p:nvPr/>
          </p:nvGrpSpPr>
          <p:grpSpPr>
            <a:xfrm>
              <a:off x="13645" y="0"/>
              <a:ext cx="347391" cy="392181"/>
              <a:chOff x="0" y="0"/>
              <a:chExt cx="1009651" cy="1139821"/>
            </a:xfrm>
          </p:grpSpPr>
          <p:sp>
            <p:nvSpPr>
              <p:cNvPr id="12" name="Freeform 6"/>
              <p:cNvSpPr>
                <a:spLocks noEditPoints="1"/>
              </p:cNvSpPr>
              <p:nvPr/>
            </p:nvSpPr>
            <p:spPr>
              <a:xfrm>
                <a:off x="274639" y="0"/>
                <a:ext cx="460377" cy="598485"/>
              </a:xfrm>
              <a:custGeom>
                <a:avLst/>
                <a:gdLst>
                  <a:gd name="txL" fmla="*/ 0 w 122"/>
                  <a:gd name="txT" fmla="*/ 0 h 159"/>
                  <a:gd name="txR" fmla="*/ 122 w 122"/>
                  <a:gd name="txB" fmla="*/ 159 h 159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122" h="159">
                    <a:moveTo>
                      <a:pt x="41" y="4"/>
                    </a:moveTo>
                    <a:cubicBezTo>
                      <a:pt x="59" y="0"/>
                      <a:pt x="80" y="2"/>
                      <a:pt x="97" y="12"/>
                    </a:cubicBezTo>
                    <a:cubicBezTo>
                      <a:pt x="112" y="22"/>
                      <a:pt x="121" y="40"/>
                      <a:pt x="120" y="58"/>
                    </a:cubicBezTo>
                    <a:cubicBezTo>
                      <a:pt x="119" y="70"/>
                      <a:pt x="122" y="82"/>
                      <a:pt x="121" y="94"/>
                    </a:cubicBezTo>
                    <a:cubicBezTo>
                      <a:pt x="117" y="106"/>
                      <a:pt x="108" y="115"/>
                      <a:pt x="103" y="126"/>
                    </a:cubicBezTo>
                    <a:cubicBezTo>
                      <a:pt x="96" y="142"/>
                      <a:pt x="82" y="157"/>
                      <a:pt x="63" y="157"/>
                    </a:cubicBezTo>
                    <a:cubicBezTo>
                      <a:pt x="43" y="159"/>
                      <a:pt x="27" y="143"/>
                      <a:pt x="19" y="126"/>
                    </a:cubicBezTo>
                    <a:cubicBezTo>
                      <a:pt x="14" y="115"/>
                      <a:pt x="5" y="105"/>
                      <a:pt x="1" y="94"/>
                    </a:cubicBezTo>
                    <a:cubicBezTo>
                      <a:pt x="1" y="78"/>
                      <a:pt x="0" y="62"/>
                      <a:pt x="3" y="46"/>
                    </a:cubicBezTo>
                    <a:cubicBezTo>
                      <a:pt x="7" y="27"/>
                      <a:pt x="21" y="9"/>
                      <a:pt x="41" y="4"/>
                    </a:cubicBezTo>
                    <a:close/>
                    <a:moveTo>
                      <a:pt x="19" y="80"/>
                    </a:moveTo>
                    <a:cubicBezTo>
                      <a:pt x="22" y="100"/>
                      <a:pt x="27" y="121"/>
                      <a:pt x="41" y="136"/>
                    </a:cubicBezTo>
                    <a:cubicBezTo>
                      <a:pt x="50" y="145"/>
                      <a:pt x="66" y="148"/>
                      <a:pt x="77" y="140"/>
                    </a:cubicBezTo>
                    <a:cubicBezTo>
                      <a:pt x="97" y="124"/>
                      <a:pt x="101" y="97"/>
                      <a:pt x="104" y="73"/>
                    </a:cubicBezTo>
                    <a:cubicBezTo>
                      <a:pt x="95" y="68"/>
                      <a:pt x="86" y="62"/>
                      <a:pt x="79" y="54"/>
                    </a:cubicBezTo>
                    <a:cubicBezTo>
                      <a:pt x="62" y="69"/>
                      <a:pt x="41" y="78"/>
                      <a:pt x="19" y="80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>
              <a:xfrm>
                <a:off x="0" y="557211"/>
                <a:ext cx="1009651" cy="582610"/>
              </a:xfrm>
              <a:custGeom>
                <a:avLst/>
                <a:gdLst>
                  <a:gd name="txL" fmla="*/ 0 w 268"/>
                  <a:gd name="txT" fmla="*/ 0 h 155"/>
                  <a:gd name="txR" fmla="*/ 268 w 268"/>
                  <a:gd name="txB" fmla="*/ 155 h 155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268" h="155">
                    <a:moveTo>
                      <a:pt x="51" y="17"/>
                    </a:moveTo>
                    <a:cubicBezTo>
                      <a:pt x="64" y="9"/>
                      <a:pt x="78" y="6"/>
                      <a:pt x="92" y="0"/>
                    </a:cubicBezTo>
                    <a:cubicBezTo>
                      <a:pt x="94" y="3"/>
                      <a:pt x="96" y="8"/>
                      <a:pt x="98" y="10"/>
                    </a:cubicBezTo>
                    <a:cubicBezTo>
                      <a:pt x="95" y="12"/>
                      <a:pt x="91" y="15"/>
                      <a:pt x="89" y="16"/>
                    </a:cubicBezTo>
                    <a:cubicBezTo>
                      <a:pt x="100" y="54"/>
                      <a:pt x="112" y="92"/>
                      <a:pt x="122" y="130"/>
                    </a:cubicBezTo>
                    <a:cubicBezTo>
                      <a:pt x="124" y="105"/>
                      <a:pt x="126" y="80"/>
                      <a:pt x="127" y="55"/>
                    </a:cubicBezTo>
                    <a:cubicBezTo>
                      <a:pt x="132" y="54"/>
                      <a:pt x="137" y="54"/>
                      <a:pt x="142" y="54"/>
                    </a:cubicBezTo>
                    <a:cubicBezTo>
                      <a:pt x="142" y="80"/>
                      <a:pt x="144" y="105"/>
                      <a:pt x="146" y="130"/>
                    </a:cubicBezTo>
                    <a:cubicBezTo>
                      <a:pt x="157" y="92"/>
                      <a:pt x="170" y="54"/>
                      <a:pt x="180" y="16"/>
                    </a:cubicBezTo>
                    <a:cubicBezTo>
                      <a:pt x="170" y="14"/>
                      <a:pt x="172" y="7"/>
                      <a:pt x="175" y="1"/>
                    </a:cubicBezTo>
                    <a:cubicBezTo>
                      <a:pt x="199" y="7"/>
                      <a:pt x="223" y="16"/>
                      <a:pt x="239" y="35"/>
                    </a:cubicBezTo>
                    <a:cubicBezTo>
                      <a:pt x="259" y="56"/>
                      <a:pt x="268" y="86"/>
                      <a:pt x="265" y="114"/>
                    </a:cubicBezTo>
                    <a:cubicBezTo>
                      <a:pt x="256" y="130"/>
                      <a:pt x="236" y="132"/>
                      <a:pt x="220" y="133"/>
                    </a:cubicBezTo>
                    <a:cubicBezTo>
                      <a:pt x="191" y="151"/>
                      <a:pt x="157" y="155"/>
                      <a:pt x="124" y="154"/>
                    </a:cubicBezTo>
                    <a:cubicBezTo>
                      <a:pt x="98" y="153"/>
                      <a:pt x="71" y="149"/>
                      <a:pt x="50" y="133"/>
                    </a:cubicBezTo>
                    <a:cubicBezTo>
                      <a:pt x="32" y="132"/>
                      <a:pt x="9" y="130"/>
                      <a:pt x="3" y="110"/>
                    </a:cubicBezTo>
                    <a:cubicBezTo>
                      <a:pt x="0" y="73"/>
                      <a:pt x="19" y="36"/>
                      <a:pt x="51" y="17"/>
                    </a:cubicBezTo>
                    <a:close/>
                    <a:moveTo>
                      <a:pt x="167" y="107"/>
                    </a:moveTo>
                    <a:cubicBezTo>
                      <a:pt x="168" y="109"/>
                      <a:pt x="169" y="111"/>
                      <a:pt x="170" y="113"/>
                    </a:cubicBezTo>
                    <a:cubicBezTo>
                      <a:pt x="182" y="114"/>
                      <a:pt x="194" y="112"/>
                      <a:pt x="205" y="109"/>
                    </a:cubicBezTo>
                    <a:cubicBezTo>
                      <a:pt x="210" y="108"/>
                      <a:pt x="212" y="104"/>
                      <a:pt x="213" y="100"/>
                    </a:cubicBezTo>
                    <a:cubicBezTo>
                      <a:pt x="198" y="105"/>
                      <a:pt x="182" y="107"/>
                      <a:pt x="167" y="107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9"/>
              <p:cNvSpPr/>
              <p:nvPr/>
            </p:nvSpPr>
            <p:spPr>
              <a:xfrm>
                <a:off x="447673" y="654057"/>
                <a:ext cx="117476" cy="87313"/>
              </a:xfrm>
              <a:custGeom>
                <a:avLst/>
                <a:gdLst>
                  <a:gd name="txL" fmla="*/ 0 w 31"/>
                  <a:gd name="txT" fmla="*/ 0 h 23"/>
                  <a:gd name="txR" fmla="*/ 31 w 31"/>
                  <a:gd name="txB" fmla="*/ 23 h 23"/>
                </a:gdLst>
                <a:ahLst/>
                <a:cxnLst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</a:cxnLst>
                <a:rect l="txL" t="txT" r="txR" b="txB"/>
                <a:pathLst>
                  <a:path w="31" h="23">
                    <a:moveTo>
                      <a:pt x="4" y="3"/>
                    </a:moveTo>
                    <a:cubicBezTo>
                      <a:pt x="11" y="1"/>
                      <a:pt x="19" y="0"/>
                      <a:pt x="26" y="3"/>
                    </a:cubicBezTo>
                    <a:cubicBezTo>
                      <a:pt x="31" y="10"/>
                      <a:pt x="27" y="16"/>
                      <a:pt x="24" y="23"/>
                    </a:cubicBezTo>
                    <a:cubicBezTo>
                      <a:pt x="18" y="23"/>
                      <a:pt x="12" y="23"/>
                      <a:pt x="6" y="23"/>
                    </a:cubicBezTo>
                    <a:cubicBezTo>
                      <a:pt x="3" y="16"/>
                      <a:pt x="0" y="9"/>
                      <a:pt x="4" y="3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" name="圆角矩形 8"/>
            <p:cNvSpPr/>
            <p:nvPr/>
          </p:nvSpPr>
          <p:spPr>
            <a:xfrm rot="457219">
              <a:off x="0" y="289398"/>
              <a:ext cx="66422" cy="3672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noFill/>
            </a:ln>
          </p:spPr>
          <p:txBody>
            <a:bodyPr anchor="ctr"/>
            <a:lstStyle>
              <a:lvl1pPr marL="171450" indent="-171450" algn="l" defTabSz="685800" rtl="0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1pPr>
              <a:lvl2pPr marL="5143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2pPr>
              <a:lvl3pPr marL="8572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3pPr>
              <a:lvl4pPr marL="12001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4pPr>
              <a:lvl5pPr marL="15430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2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" name="圆角矩形 9"/>
            <p:cNvSpPr/>
            <p:nvPr/>
          </p:nvSpPr>
          <p:spPr>
            <a:xfrm rot="-457219" flipH="1">
              <a:off x="313851" y="289381"/>
              <a:ext cx="66422" cy="3706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noFill/>
            </a:ln>
          </p:spPr>
          <p:txBody>
            <a:bodyPr anchor="ctr"/>
            <a:lstStyle>
              <a:lvl1pPr marL="171450" indent="-171450" algn="l" defTabSz="685800" rtl="0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1pPr>
              <a:lvl2pPr marL="5143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2pPr>
              <a:lvl3pPr marL="8572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3pPr>
              <a:lvl4pPr marL="12001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4pPr>
              <a:lvl5pPr marL="15430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2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圆角矩形 10"/>
            <p:cNvSpPr/>
            <p:nvPr/>
          </p:nvSpPr>
          <p:spPr>
            <a:xfrm rot="-162769" flipH="1">
              <a:off x="219759" y="551009"/>
              <a:ext cx="105773" cy="5850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noFill/>
            </a:ln>
          </p:spPr>
          <p:txBody>
            <a:bodyPr anchor="ctr"/>
            <a:lstStyle>
              <a:lvl1pPr marL="171450" indent="-171450" algn="l" defTabSz="685800" rtl="0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1pPr>
              <a:lvl2pPr marL="5143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2pPr>
              <a:lvl3pPr marL="8572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3pPr>
              <a:lvl4pPr marL="12001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4pPr>
              <a:lvl5pPr marL="15430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2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" name="圆角矩形 11"/>
            <p:cNvSpPr/>
            <p:nvPr/>
          </p:nvSpPr>
          <p:spPr>
            <a:xfrm rot="162769">
              <a:off x="59919" y="550628"/>
              <a:ext cx="105773" cy="5850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noFill/>
            </a:ln>
          </p:spPr>
          <p:txBody>
            <a:bodyPr anchor="ctr"/>
            <a:lstStyle>
              <a:lvl1pPr marL="171450" indent="-171450" algn="l" defTabSz="685800" rtl="0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1pPr>
              <a:lvl2pPr marL="5143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2pPr>
              <a:lvl3pPr marL="8572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3pPr>
              <a:lvl4pPr marL="12001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4pPr>
              <a:lvl5pPr marL="15430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2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480945" y="2094230"/>
            <a:ext cx="1986915" cy="1903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148195" y="2117725"/>
            <a:ext cx="1807845" cy="1875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文本框 28"/>
          <p:cNvSpPr txBox="1"/>
          <p:nvPr/>
        </p:nvSpPr>
        <p:spPr>
          <a:xfrm>
            <a:off x="2167890" y="4245610"/>
            <a:ext cx="32861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部长：</a:t>
            </a:r>
            <a:br>
              <a:rPr lang="zh-CN" altLang="en-US"/>
            </a:br>
            <a:r>
              <a:rPr lang="zh-CN" altLang="en-US">
                <a:sym typeface="+mn-ea"/>
              </a:rPr>
              <a:t>欧扬帆、</a:t>
            </a:r>
            <a:r>
              <a:rPr lang="zh-CN" altLang="en-US"/>
              <a:t>王琦翔</a:t>
            </a:r>
            <a:endParaRPr lang="zh-CN" altLang="en-US"/>
          </a:p>
          <a:p>
            <a:r>
              <a:rPr lang="zh-CN" altLang="en-US"/>
              <a:t>干事：</a:t>
            </a:r>
            <a:br>
              <a:rPr lang="zh-CN" altLang="en-US"/>
            </a:br>
            <a:r>
              <a:rPr lang="zh-CN" altLang="en-US"/>
              <a:t>吕</a:t>
            </a:r>
            <a:r>
              <a:rPr lang="zh-CN" altLang="en-US"/>
              <a:t>齐明、汤竣棓、郑浩源</a:t>
            </a:r>
            <a:endParaRPr lang="zh-CN" altLang="en-US"/>
          </a:p>
          <a:p>
            <a:r>
              <a:rPr lang="zh-CN" altLang="en-US"/>
              <a:t>郑俊成、</a:t>
            </a:r>
            <a:r>
              <a:rPr lang="zh-CN" altLang="en-US">
                <a:sym typeface="+mn-ea"/>
              </a:rPr>
              <a:t>钟卓然</a:t>
            </a:r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908165" y="4522470"/>
            <a:ext cx="25355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干事：</a:t>
            </a:r>
            <a:br>
              <a:rPr lang="zh-CN" altLang="en-US"/>
            </a:br>
            <a:r>
              <a:rPr lang="zh-CN" altLang="en-US"/>
              <a:t>黄延禛、</a:t>
            </a:r>
            <a:r>
              <a:rPr lang="zh-CN" altLang="en-US">
                <a:sym typeface="+mn-ea"/>
              </a:rPr>
              <a:t>蒋瑶、江子怡、</a:t>
            </a:r>
            <a:r>
              <a:rPr lang="zh-CN" altLang="en-US"/>
              <a:t>石鑫月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dirty="0">
                <a:latin typeface="+mn-lt"/>
                <a:ea typeface="+mn-ea"/>
                <a:cs typeface="+mn-ea"/>
              </a:rPr>
              <a:t>部门职能</a:t>
            </a:r>
            <a:endParaRPr lang="zh-CN" altLang="en-US" dirty="0">
              <a:latin typeface="+mn-lt"/>
              <a:ea typeface="+mn-ea"/>
              <a:cs typeface="+mn-ea"/>
            </a:endParaRPr>
          </a:p>
        </p:txBody>
      </p:sp>
      <p:pic>
        <p:nvPicPr>
          <p:cNvPr id="16" name="图片 12"/>
          <p:cNvPicPr preferRelativeResize="0"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05" y="1631950"/>
            <a:ext cx="2357120" cy="2357120"/>
          </a:xfrm>
          <a:custGeom>
            <a:avLst/>
            <a:gdLst>
              <a:gd name="T0" fmla="*/ 0 w 1888700"/>
              <a:gd name="T1" fmla="*/ 0 h 1888700"/>
              <a:gd name="T2" fmla="*/ 1888700 w 1888700"/>
              <a:gd name="T3" fmla="*/ 0 h 1888700"/>
              <a:gd name="T4" fmla="*/ 1888700 w 1888700"/>
              <a:gd name="T5" fmla="*/ 1888700 h 1888700"/>
              <a:gd name="T6" fmla="*/ 0 w 1888700"/>
              <a:gd name="T7" fmla="*/ 1888700 h 1888700"/>
              <a:gd name="T8" fmla="*/ 0 w 1888700"/>
              <a:gd name="T9" fmla="*/ 0 h 1888700"/>
              <a:gd name="T10" fmla="*/ 1888700 w 1888700"/>
              <a:gd name="T11" fmla="*/ 1888700 h 188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1888700" h="1888700">
                <a:moveTo>
                  <a:pt x="0" y="0"/>
                </a:moveTo>
                <a:lnTo>
                  <a:pt x="1888700" y="0"/>
                </a:lnTo>
                <a:lnTo>
                  <a:pt x="1888700" y="1888700"/>
                </a:lnTo>
                <a:lnTo>
                  <a:pt x="0" y="18887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sp>
        <p:nvSpPr>
          <p:cNvPr id="19" name="矩形 23"/>
          <p:cNvSpPr/>
          <p:nvPr>
            <p:custDataLst>
              <p:tags r:id="rId3"/>
            </p:custDataLst>
          </p:nvPr>
        </p:nvSpPr>
        <p:spPr>
          <a:xfrm>
            <a:off x="3630295" y="1631950"/>
            <a:ext cx="2357755" cy="235712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txBody>
          <a:bodyPr anchor="ctr"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28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4" name="图片 17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20" y="1631315"/>
            <a:ext cx="2357120" cy="2357120"/>
          </a:xfrm>
          <a:custGeom>
            <a:avLst/>
            <a:gdLst>
              <a:gd name="T0" fmla="*/ 0 w 1888700"/>
              <a:gd name="T1" fmla="*/ 0 h 1888700"/>
              <a:gd name="T2" fmla="*/ 1888700 w 1888700"/>
              <a:gd name="T3" fmla="*/ 0 h 1888700"/>
              <a:gd name="T4" fmla="*/ 1888700 w 1888700"/>
              <a:gd name="T5" fmla="*/ 1888700 h 1888700"/>
              <a:gd name="T6" fmla="*/ 0 w 1888700"/>
              <a:gd name="T7" fmla="*/ 1888700 h 1888700"/>
              <a:gd name="T8" fmla="*/ 0 w 1888700"/>
              <a:gd name="T9" fmla="*/ 0 h 1888700"/>
              <a:gd name="T10" fmla="*/ 1888700 w 1888700"/>
              <a:gd name="T11" fmla="*/ 1888700 h 188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1888700" h="1888700">
                <a:moveTo>
                  <a:pt x="0" y="0"/>
                </a:moveTo>
                <a:lnTo>
                  <a:pt x="1888700" y="0"/>
                </a:lnTo>
                <a:lnTo>
                  <a:pt x="1888700" y="1888700"/>
                </a:lnTo>
                <a:lnTo>
                  <a:pt x="0" y="18887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sp>
        <p:nvSpPr>
          <p:cNvPr id="17" name="矩形 24"/>
          <p:cNvSpPr/>
          <p:nvPr>
            <p:custDataLst>
              <p:tags r:id="rId6"/>
            </p:custDataLst>
          </p:nvPr>
        </p:nvSpPr>
        <p:spPr>
          <a:xfrm>
            <a:off x="8576945" y="1631315"/>
            <a:ext cx="2357120" cy="235712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txBody>
          <a:bodyPr anchor="ctr"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学术水平</a:t>
            </a:r>
            <a:endParaRPr lang="zh-CN" altLang="zh-CN" sz="1200" b="1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8565" y="2276475"/>
            <a:ext cx="188150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筹划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科创比赛</a:t>
            </a:r>
            <a:endParaRPr lang="zh-CN" altLang="en-US"/>
          </a:p>
          <a:p>
            <a:endParaRPr lang="zh-CN" altLang="en-US"/>
          </a:p>
        </p:txBody>
      </p:sp>
      <p:grpSp>
        <p:nvGrpSpPr>
          <p:cNvPr id="22" name="组合 4"/>
          <p:cNvGrpSpPr/>
          <p:nvPr/>
        </p:nvGrpSpPr>
        <p:grpSpPr>
          <a:xfrm>
            <a:off x="1157605" y="4096385"/>
            <a:ext cx="2357120" cy="2359660"/>
            <a:chOff x="0" y="0"/>
            <a:chExt cx="1872051" cy="1872051"/>
          </a:xfrm>
        </p:grpSpPr>
        <p:sp>
          <p:nvSpPr>
            <p:cNvPr id="23" name="矩形 14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872051" cy="1872051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txBody>
            <a:bodyPr anchor="ctr"/>
            <a:lstStyle>
              <a:lvl1pPr marL="171450" indent="-171450" algn="l" defTabSz="685800" rtl="0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1pPr>
              <a:lvl2pPr marL="5143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2pPr>
              <a:lvl3pPr marL="8572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3pPr>
              <a:lvl4pPr marL="12001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4pPr>
              <a:lvl5pPr marL="15430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2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文本框 28"/>
            <p:cNvSpPr/>
            <p:nvPr>
              <p:custDataLst>
                <p:tags r:id="rId8"/>
              </p:custDataLst>
            </p:nvPr>
          </p:nvSpPr>
          <p:spPr>
            <a:xfrm>
              <a:off x="51744" y="195162"/>
              <a:ext cx="1820288" cy="109787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wrap="square">
              <a:spAutoFit/>
            </a:bodyPr>
            <a:lstStyle>
              <a:lvl1pPr marL="171450" indent="-171450" algn="l" defTabSz="685800" rtl="0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1pPr>
              <a:lvl2pPr marL="5143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2pPr>
              <a:lvl3pPr marL="8572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3pPr>
              <a:lvl4pPr marL="12001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4pPr>
              <a:lvl5pPr marL="15430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charset="0"/>
                </a:defRPr>
              </a:lvl5pPr>
            </a:lstStyle>
            <a:p>
              <a:pPr marL="0" lvl="0" indent="0" algn="l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承办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0" lvl="0" indent="0" algn="l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学术性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0" lvl="0" indent="0" algn="l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讲座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20" name="图片 19"/>
          <p:cNvPicPr preferRelativeResize="0"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30" y="4096385"/>
            <a:ext cx="2357120" cy="2359660"/>
          </a:xfrm>
          <a:custGeom>
            <a:avLst/>
            <a:gdLst>
              <a:gd name="T0" fmla="*/ 0 w 1888700"/>
              <a:gd name="T1" fmla="*/ 0 h 1888700"/>
              <a:gd name="T2" fmla="*/ 1888700 w 1888700"/>
              <a:gd name="T3" fmla="*/ 0 h 1888700"/>
              <a:gd name="T4" fmla="*/ 1888700 w 1888700"/>
              <a:gd name="T5" fmla="*/ 1888700 h 1888700"/>
              <a:gd name="T6" fmla="*/ 0 w 1888700"/>
              <a:gd name="T7" fmla="*/ 1888700 h 1888700"/>
              <a:gd name="T8" fmla="*/ 0 w 1888700"/>
              <a:gd name="T9" fmla="*/ 0 h 1888700"/>
              <a:gd name="T10" fmla="*/ 1888700 w 1888700"/>
              <a:gd name="T11" fmla="*/ 1888700 h 188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1888700" h="1888700">
                <a:moveTo>
                  <a:pt x="0" y="0"/>
                </a:moveTo>
                <a:lnTo>
                  <a:pt x="1888700" y="0"/>
                </a:lnTo>
                <a:lnTo>
                  <a:pt x="1888700" y="1888700"/>
                </a:lnTo>
                <a:lnTo>
                  <a:pt x="0" y="18887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sp>
        <p:nvSpPr>
          <p:cNvPr id="25" name="矩形 22"/>
          <p:cNvSpPr/>
          <p:nvPr>
            <p:custDataLst>
              <p:tags r:id="rId11"/>
            </p:custDataLst>
          </p:nvPr>
        </p:nvSpPr>
        <p:spPr>
          <a:xfrm>
            <a:off x="6104255" y="4096385"/>
            <a:ext cx="2356485" cy="235966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txBody>
          <a:bodyPr anchor="ctr"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200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01130" y="4658360"/>
            <a:ext cx="16732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活跃</a:t>
            </a:r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学术气氛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21" name="图片 16"/>
          <p:cNvPicPr preferRelativeResize="0"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45" y="4096385"/>
            <a:ext cx="2357120" cy="2359660"/>
          </a:xfrm>
          <a:custGeom>
            <a:avLst/>
            <a:gdLst>
              <a:gd name="T0" fmla="*/ 0 w 1888700"/>
              <a:gd name="T1" fmla="*/ 0 h 1888700"/>
              <a:gd name="T2" fmla="*/ 1888700 w 1888700"/>
              <a:gd name="T3" fmla="*/ 0 h 1888700"/>
              <a:gd name="T4" fmla="*/ 1888700 w 1888700"/>
              <a:gd name="T5" fmla="*/ 1888700 h 1888700"/>
              <a:gd name="T6" fmla="*/ 0 w 1888700"/>
              <a:gd name="T7" fmla="*/ 1888700 h 1888700"/>
              <a:gd name="T8" fmla="*/ 0 w 1888700"/>
              <a:gd name="T9" fmla="*/ 0 h 1888700"/>
              <a:gd name="T10" fmla="*/ 1888700 w 1888700"/>
              <a:gd name="T11" fmla="*/ 1888700 h 188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1888700" h="1888700">
                <a:moveTo>
                  <a:pt x="0" y="0"/>
                </a:moveTo>
                <a:lnTo>
                  <a:pt x="1888700" y="0"/>
                </a:lnTo>
                <a:lnTo>
                  <a:pt x="1888700" y="1888700"/>
                </a:lnTo>
                <a:lnTo>
                  <a:pt x="0" y="18887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本学期活动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1774" y="3878513"/>
            <a:ext cx="9325948" cy="970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软件学院新老生交流会</a:t>
            </a:r>
            <a:endParaRPr lang="zh-CN" altLang="en-US" sz="2400" dirty="0"/>
          </a:p>
          <a:p>
            <a:pPr>
              <a:lnSpc>
                <a:spcPct val="200000"/>
              </a:lnSpc>
            </a:pP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6795770" y="4110355"/>
            <a:ext cx="4042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“</a:t>
            </a:r>
            <a:r>
              <a:rPr lang="zh-CN" altLang="en-US" sz="2400"/>
              <a:t>职在必得，一研为定</a:t>
            </a:r>
            <a:r>
              <a:rPr lang="en-US" altLang="zh-CN" sz="2400"/>
              <a:t>”</a:t>
            </a:r>
            <a:r>
              <a:rPr lang="zh-CN" altLang="en-US" sz="2400"/>
              <a:t>主题系列讲座两期</a:t>
            </a:r>
            <a:endParaRPr lang="zh-CN" altLang="en-US" sz="2400"/>
          </a:p>
        </p:txBody>
      </p:sp>
      <p:pic>
        <p:nvPicPr>
          <p:cNvPr id="27" name="F35B0BEE-F18A-47BB-8FCB-E00DA2F2635D-1" descr="C:/Users/86155/AppData/Local/Temp/wpp.uaGKuWwp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6901" y="1908356"/>
            <a:ext cx="2194560" cy="2202286"/>
          </a:xfrm>
          <a:prstGeom prst="rect">
            <a:avLst/>
          </a:prstGeom>
        </p:spPr>
      </p:pic>
      <p:pic>
        <p:nvPicPr>
          <p:cNvPr id="28" name="F35B0BEE-F18A-47BB-8FCB-E00DA2F2635D-2" descr="C:/Users/86155/AppData/Local/Temp/wpp.JxNtcdwp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29356" y="1908356"/>
            <a:ext cx="2194560" cy="22022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20369" y="687065"/>
            <a:ext cx="5140960" cy="4559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新老生交流会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7660" y="5650036"/>
            <a:ext cx="8182460" cy="6805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5380" y="2243455"/>
            <a:ext cx="5139690" cy="3049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26860" y="2243455"/>
            <a:ext cx="4508500" cy="30168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40485" y="687070"/>
            <a:ext cx="7175500" cy="4559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职在必得，一研为定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主题系列第四期讲座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323902" y="1860607"/>
            <a:ext cx="7080250" cy="11753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31489" y="5697012"/>
            <a:ext cx="8024688" cy="6805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2222500"/>
            <a:ext cx="4847590" cy="3235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145" y="2223135"/>
            <a:ext cx="4845050" cy="32353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47312" y="1839838"/>
            <a:ext cx="8274584" cy="11753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rcRect l="7997" t="6573" r="7493" b="5122"/>
          <a:stretch>
            <a:fillRect/>
          </a:stretch>
        </p:blipFill>
        <p:spPr>
          <a:xfrm>
            <a:off x="1111885" y="2279650"/>
            <a:ext cx="4591050" cy="3042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40485" y="687070"/>
            <a:ext cx="7175500" cy="4559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职在必得，一研为定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主题系列第五期讲座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4663" t="37876" r="32120" b="10611"/>
          <a:stretch>
            <a:fillRect/>
          </a:stretch>
        </p:blipFill>
        <p:spPr>
          <a:xfrm>
            <a:off x="6430645" y="2279650"/>
            <a:ext cx="4964430" cy="30340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407160" y="753110"/>
            <a:ext cx="5140960" cy="45593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本学期活动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TextBox 28"/>
          <p:cNvSpPr txBox="1"/>
          <p:nvPr/>
        </p:nvSpPr>
        <p:spPr>
          <a:xfrm>
            <a:off x="5277400" y="1098254"/>
            <a:ext cx="2253331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活动总结</a:t>
            </a:r>
            <a:endParaRPr lang="zh-CN" altLang="en-US" sz="24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92233" y="1540884"/>
            <a:ext cx="2607344" cy="45719"/>
          </a:xfrm>
          <a:prstGeom prst="rect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1834320" y="2712083"/>
            <a:ext cx="1053819" cy="89457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 flipV="1">
            <a:off x="1834320" y="3833493"/>
            <a:ext cx="1053819" cy="89440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1834320" y="4977817"/>
            <a:ext cx="1053819" cy="958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492885" y="2183130"/>
            <a:ext cx="1555115" cy="455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分工明确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525905" y="4504690"/>
            <a:ext cx="1362075" cy="455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问题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493520" y="3343910"/>
            <a:ext cx="1275080" cy="455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244C89"/>
                </a:solidFill>
                <a:latin typeface="+mj-lt"/>
                <a:ea typeface="思源黑体" panose="020B0500000000000000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部门关系</a:t>
            </a:r>
            <a:endParaRPr lang="zh-CN" altLang="en-US" sz="20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8" name="图形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7231" y="2242668"/>
            <a:ext cx="330908" cy="330908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7231" y="4589134"/>
            <a:ext cx="330908" cy="330908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7231" y="3406728"/>
            <a:ext cx="330908" cy="330908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3500559" y="2342752"/>
            <a:ext cx="727221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明确各个部分的负责人＆</a:t>
            </a:r>
            <a:r>
              <a:rPr lang="zh-CN" altLang="en-US" dirty="0"/>
              <a:t>关注任务进度</a:t>
            </a:r>
            <a:endParaRPr lang="zh-CN" altLang="en-US" dirty="0"/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3500559" y="3429000"/>
            <a:ext cx="717931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多进行团建调动部门成员的积极性，并保持与其他部门、团体、常委、老师的</a:t>
            </a:r>
            <a:r>
              <a:rPr lang="zh-CN" altLang="en-US" dirty="0"/>
              <a:t>联系</a:t>
            </a:r>
            <a:endParaRPr lang="zh-CN" altLang="en-US" dirty="0"/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3500559" y="4635453"/>
            <a:ext cx="71793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活动时的细节还需再完善，部门沟通</a:t>
            </a:r>
            <a:r>
              <a:rPr lang="zh-CN" altLang="en-US" dirty="0"/>
              <a:t>要做好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bldLvl="0" animBg="1"/>
      <p:bldP spid="2" grpId="0" animBg="1"/>
      <p:bldP spid="5" grpId="0" animBg="1"/>
      <p:bldP spid="6" grpId="0" animBg="1"/>
      <p:bldP spid="11" grpId="0"/>
      <p:bldP spid="12" grpId="0"/>
      <p:bldP spid="13" grpId="0"/>
      <p:bldP spid="19" grpId="0"/>
      <p:bldP spid="27" grpId="0"/>
      <p:bldP spid="16" grpId="0"/>
    </p:bld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11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12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13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14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15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16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17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18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19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2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20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21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22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23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24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25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26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27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28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29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3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DIAGRAM_VIRTUALLY_FRAME" val="{&quot;height&quot;:222.17755905511814,&quot;left&quot;:110.75,&quot;top&quot;:171.9,&quot;width&quot;:737.5}"/>
</p:tagLst>
</file>

<file path=ppt/tags/tag46.xml><?xml version="1.0" encoding="utf-8"?>
<p:tagLst xmlns:p="http://schemas.openxmlformats.org/presentationml/2006/main">
  <p:tag name="KSO_WM_DIAGRAM_VIRTUALLY_FRAME" val="{&quot;height&quot;:222.17755905511814,&quot;left&quot;:110.75,&quot;top&quot;:171.9,&quot;width&quot;:737.5}"/>
</p:tagLst>
</file>

<file path=ppt/tags/tag47.xml><?xml version="1.0" encoding="utf-8"?>
<p:tagLst xmlns:p="http://schemas.openxmlformats.org/presentationml/2006/main">
  <p:tag name="KSO_WM_DIAGRAM_VIRTUALLY_FRAME" val="{&quot;height&quot;:222.17755905511814,&quot;left&quot;:110.75,&quot;top&quot;:171.9,&quot;width&quot;:737.5}"/>
</p:tagLst>
</file>

<file path=ppt/tags/tag48.xml><?xml version="1.0" encoding="utf-8"?>
<p:tagLst xmlns:p="http://schemas.openxmlformats.org/presentationml/2006/main">
  <p:tag name="KSO_WM_DIAGRAM_VIRTUALLY_FRAME" val="{&quot;height&quot;:222.17755905511814,&quot;left&quot;:110.75,&quot;top&quot;:171.9,&quot;width&quot;:737.5}"/>
</p:tagLst>
</file>

<file path=ppt/tags/tag49.xml><?xml version="1.0" encoding="utf-8"?>
<p:tagLst xmlns:p="http://schemas.openxmlformats.org/presentationml/2006/main">
  <p:tag name="KSO_WM_DIAGRAM_VIRTUALLY_FRAME" val="{&quot;height&quot;:222.17755905511814,&quot;left&quot;:110.75,&quot;top&quot;:171.9,&quot;width&quot;:737.5}"/>
</p:tagLst>
</file>

<file path=ppt/tags/tag5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50.xml><?xml version="1.0" encoding="utf-8"?>
<p:tagLst xmlns:p="http://schemas.openxmlformats.org/presentationml/2006/main">
  <p:tag name="KSO_WM_DIAGRAM_VIRTUALLY_FRAME" val="{&quot;height&quot;:222.17755905511814,&quot;left&quot;:110.75,&quot;top&quot;:171.9,&quot;width&quot;:737.5}"/>
</p:tagLst>
</file>

<file path=ppt/tags/tag51.xml><?xml version="1.0" encoding="utf-8"?>
<p:tagLst xmlns:p="http://schemas.openxmlformats.org/presentationml/2006/main">
  <p:tag name="KSO_WM_DIAGRAM_VIRTUALLY_FRAME" val="{&quot;height&quot;:222.17755905511814,&quot;left&quot;:110.75,&quot;top&quot;:171.9,&quot;width&quot;:737.5}"/>
</p:tagLst>
</file>

<file path=ppt/tags/tag52.xml><?xml version="1.0" encoding="utf-8"?>
<p:tagLst xmlns:p="http://schemas.openxmlformats.org/presentationml/2006/main">
  <p:tag name="KSO_WM_DIAGRAM_VIRTUALLY_FRAME" val="{&quot;height&quot;:222.17755905511814,&quot;left&quot;:110.75,&quot;top&quot;:171.9,&quot;width&quot;:737.5}"/>
</p:tagLst>
</file>

<file path=ppt/tags/tag53.xml><?xml version="1.0" encoding="utf-8"?>
<p:tagLst xmlns:p="http://schemas.openxmlformats.org/presentationml/2006/main">
  <p:tag name="KSO_WM_DIAGRAM_VIRTUALLY_FRAME" val="{&quot;height&quot;:222.17755905511814,&quot;left&quot;:110.75,&quot;top&quot;:171.9,&quot;width&quot;:737.5}"/>
</p:tagLst>
</file>

<file path=ppt/tags/tag54.xml><?xml version="1.0" encoding="utf-8"?>
<p:tagLst xmlns:p="http://schemas.openxmlformats.org/presentationml/2006/main">
  <p:tag name="KSO_WM_DIAGRAM_VIRTUALLY_FRAME" val="{&quot;height&quot;:222.17755905511814,&quot;left&quot;:110.75,&quot;top&quot;:171.9,&quot;width&quot;:737.5}"/>
</p:tagLst>
</file>

<file path=ppt/tags/tag55.xml><?xml version="1.0" encoding="utf-8"?>
<p:tagLst xmlns:p="http://schemas.openxmlformats.org/presentationml/2006/main">
  <p:tag name="KSO_WM_DIAGRAM_VIRTUALLY_FRAME" val="{&quot;height&quot;:222.17755905511814,&quot;left&quot;:110.75,&quot;top&quot;:171.9,&quot;width&quot;:737.5}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0939_2*m_h_f*1_3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VALUE" val="65"/>
  <p:tag name="KSO_WM_UNIT_PRESET_TEXT" val="输入你的智能图形项正文&#10;请尽量言简意赅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0939_2*m_h_f*1_1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VALUE" val="65"/>
  <p:tag name="KSO_WM_UNIT_PRESET_TEXT" val="输入你的智能图形项正文&#10;请尽量言简意赅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30939_2*m_h_f*1_2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VALUE" val="65"/>
  <p:tag name="KSO_WM_UNIT_PRESET_TEXT" val="输入你的智能图形项正文&#10;请尽量言简意赅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3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3_2"/>
  <p:tag name="KSO_WM_UNIT_FILL_TYPE" val="1"/>
  <p:tag name="KSO_WM_UNIT_FILL_FORE_SCHEMECOLOR_INDEX" val="7"/>
  <p:tag name="KSO_WM_UNIT_FILL_FORE_SCHEMECOLOR_INDEX_BRIGHTNESS" val="0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solid&quot;:{&quot;brightness&quot;:0,&quot;colorType&quot;:1,&quot;foreColorIndex&quot;:7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3_4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TYPE" val="m_h_i"/>
  <p:tag name="KSO_WM_UNIT_INDEX" val="1_3_4"/>
  <p:tag name="KSO_WM_UNIT_FILL_TYPE" val="1"/>
  <p:tag name="KSO_WM_UNIT_FILL_FORE_SCHEMECOLOR_INDEX" val="7"/>
  <p:tag name="KSO_WM_UNIT_FILL_FORE_SCHEMECOLOR_INDEX_BRIGHTNESS" val="0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.800000011920929,&quot;colorType&quot;:1,&quot;foreColorIndex&quot;:7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3_3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3_3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7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3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3_1"/>
  <p:tag name="KSO_WM_UNIT_LINE_FORE_SCHEMECOLOR_INDEX" val="7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7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8.xml><?xml version="1.0" encoding="utf-8"?>
<p:tagLst xmlns:p="http://schemas.openxmlformats.org/presentationml/2006/main">
  <p:tag name="KSO_WM_BEAUTIFY_FLAG" val="#wm#"/>
  <p:tag name="KSO_WM_UNI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x*1_3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x"/>
  <p:tag name="KSO_WM_UNIT_INDEX" val="1_3_1"/>
  <p:tag name="KSO_WM_UNIT_VALUE" val="86*86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9999899864196777,&quot;rgb&quot;:&quot;#ffffff&quot;,&quot;transparency&quot;:0.10196078568696976}],&quot;type&quot;:3},&quot;glow&quot;:{&quot;colorType&quot;:0},&quot;line&quot;:{&quot;type&quot;:0},&quot;shadow&quot;:{&quot;brightness&quot;:-0.25,&quot;colorType&quot;:1,&quot;foreColorIndex&quot;:7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1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1_4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TYPE" val="m_h_i"/>
  <p:tag name="KSO_WM_UNIT_INDEX" val="1_1_4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.800000011920929,&quot;colorType&quot;:1,&quot;foreColorIndex&quot;:5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1_3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1_3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1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1_1"/>
  <p:tag name="KSO_WM_UNIT_LINE_FORE_SCHEMECOLOR_INDEX" val="5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x*1_1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x"/>
  <p:tag name="KSO_WM_UNIT_INDEX" val="1_1_1"/>
  <p:tag name="KSO_WM_UNIT_VALUE" val="82*82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9999899864196777,&quot;rgb&quot;:&quot;#ffffff&quot;,&quot;transparency&quot;:0.10196078568696976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2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2_2"/>
  <p:tag name="KSO_WM_UNIT_FILL_TYPE" val="1"/>
  <p:tag name="KSO_WM_UNIT_FILL_FORE_SCHEMECOLOR_INDEX" val="6"/>
  <p:tag name="KSO_WM_UNIT_FILL_FORE_SCHEMECOLOR_INDEX_BRIGHTNESS" val="0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solid&quot;:{&quot;brightness&quot;:0,&quot;colorType&quot;:1,&quot;foreColorIndex&quot;:6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2_4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TYPE" val="m_h_i"/>
  <p:tag name="KSO_WM_UNIT_INDEX" val="1_2_4"/>
  <p:tag name="KSO_WM_UNIT_FILL_TYPE" val="1"/>
  <p:tag name="KSO_WM_UNIT_FILL_FORE_SCHEMECOLOR_INDEX" val="6"/>
  <p:tag name="KSO_WM_UNIT_FILL_FORE_SCHEMECOLOR_INDEX_BRIGHTNESS" val="0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.800000011920929,&quot;colorType&quot;:1,&quot;foreColorIndex&quot;:6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2_3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2_3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6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2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2_1"/>
  <p:tag name="KSO_WM_UNIT_LINE_FORE_SCHEMECOLOR_INDEX" val="6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x*1_2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x"/>
  <p:tag name="KSO_WM_UNIT_INDEX" val="1_2_1"/>
  <p:tag name="KSO_WM_UNIT_VALUE" val="86*86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9999899864196777,&quot;rgb&quot;:&quot;#ffffff&quot;,&quot;transparency&quot;:0.10196078568696976}],&quot;type&quot;:3},&quot;glow&quot;:{&quot;colorType&quot;:0},&quot;line&quot;:{&quot;type&quot;:0},&quot;shadow&quot;:{&quot;brightness&quot;:-0.25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39_2*m_h_a*1_1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PRESET_TEXT" val="添加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8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39_2*m_h_a*1_2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PRESET_TEXT" val="添加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0939_2*m_h_a*1_3_1"/>
  <p:tag name="KSO_WM_TEMPLATE_CATEGORY" val="diagram"/>
  <p:tag name="KSO_WM_TEMPLATE_INDEX" val="20230939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PRESET_TEXT" val="添加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319.8999938964844,&quot;left&quot;:19.900027163047525,&quot;top&quot;:150.22500305175782,&quot;width&quot;:911.1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83.xml><?xml version="1.0" encoding="utf-8"?>
<p:tagLst xmlns:p="http://schemas.openxmlformats.org/presentationml/2006/main">
  <p:tag name="commondata" val="eyJoZGlkIjoiODIxZjI0ZmEyYzY3Y2FlOGRiMGEwZTI5NTg1MjQ4NDEifQ=="/>
  <p:tag name="resource_record_key" val="{&quot;70&quot;:[3314848,3312359,3312357]}"/>
  <p:tag name="KSO_WPP_MARK_KEY" val="c7301187-1310-4008-b2a4-ebc5362ac4a8"/>
  <p:tag name="COMMONDATA" val="eyJoZGlkIjoiNWNlYWU2NmM2ZjQzMzM4Y2U3NDU0MWZhYzljYjM0OGMifQ=="/>
</p:tagLst>
</file>

<file path=ppt/tags/tag9.xml><?xml version="1.0" encoding="utf-8"?>
<p:tagLst xmlns:p="http://schemas.openxmlformats.org/presentationml/2006/main">
  <p:tag name="KSO_WM_DIAGRAM_VIRTUALLY_FRAME" val="{&quot;height&quot;:275.4862992125984,&quot;left&quot;:395.26732283464565,&quot;top&quot;:174.08866141732284,&quot;width&quot;:391.25000000000006}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0F2F4"/>
      </a:lt2>
      <a:accent1>
        <a:srgbClr val="D90944"/>
      </a:accent1>
      <a:accent2>
        <a:srgbClr val="243B7A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vgjorn4j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F35B0BEE-F18A-47BB-8FCB-E00DA2F2635D-1">
      <extobjdata type="F35B0BEE-F18A-47BB-8FCB-E00DA2F2635D" data="ewoJIkRlc2lnbklkIiA6ICJjMzE1MzFhYS1kOTRmLTRkOWUtODNjNS02MDJlOWI0MTM5NjMiCn0K"/>
    </extobj>
    <extobj name="F35B0BEE-F18A-47BB-8FCB-E00DA2F2635D-2">
      <extobjdata type="F35B0BEE-F18A-47BB-8FCB-E00DA2F2635D" data="ewoJIkRlc2lnbklkIiA6ICIxNGIyNTUyMS1lOWNhLTQxMjctYjQxZC04NmVmMmM3MmE0YmUiCn0K"/>
    </extobj>
  </extobjs>
</s:customData>
</file>

<file path=customXml/itemProps8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</Words>
  <Application>WPS 演示</Application>
  <PresentationFormat>宽屏</PresentationFormat>
  <Paragraphs>106</Paragraphs>
  <Slides>13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思源黑体</vt:lpstr>
      <vt:lpstr>黑体</vt:lpstr>
      <vt:lpstr>微软雅黑</vt:lpstr>
      <vt:lpstr>仿宋_GB2312</vt:lpstr>
      <vt:lpstr>仿宋</vt:lpstr>
      <vt:lpstr>Calibri</vt:lpstr>
      <vt:lpstr>华文细黑</vt:lpstr>
      <vt:lpstr>Arial Unicode MS</vt:lpstr>
      <vt:lpstr>第一PPT，www.1ppt.com</vt:lpstr>
      <vt:lpstr>自定义设计方案</vt:lpstr>
      <vt:lpstr>PowerPoint 演示文稿</vt:lpstr>
      <vt:lpstr>PowerPoint 演示文稿</vt:lpstr>
      <vt:lpstr>部门情况</vt:lpstr>
      <vt:lpstr>部门职能</vt:lpstr>
      <vt:lpstr>本学期活动</vt:lpstr>
      <vt:lpstr>新老生交流会</vt:lpstr>
      <vt:lpstr>“职在必得，一研为定”主题系列第四期讲座</vt:lpstr>
      <vt:lpstr>“职在必得，一研为定”主题系列第五期讲座</vt:lpstr>
      <vt:lpstr>本学期活动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/>
  <cp:keywords>www.1ppt.com</cp:keywords>
  <dc:description>www.1ppt.com</dc:description>
  <cp:lastModifiedBy>企业用户_695890760</cp:lastModifiedBy>
  <cp:revision>21</cp:revision>
  <dcterms:created xsi:type="dcterms:W3CDTF">2021-11-25T08:58:00Z</dcterms:created>
  <dcterms:modified xsi:type="dcterms:W3CDTF">2024-02-07T11:47:03Z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DCC3174B24184488847C7639EDA0D2E2_12</vt:lpwstr>
  </property>
  <property fmtid="{D5CDD505-2E9C-101B-9397-08002B2CF9AE}" pid="3" name="KSOProductBuildVer">
    <vt:lpwstr>2052-11.1.0.15309</vt:lpwstr>
  </property>
</Properties>
</file>